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2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67" y="4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4" y="2514601"/>
            <a:ext cx="8915399" cy="2262781"/>
          </a:xfrm>
        </p:spPr>
        <p:txBody>
          <a:bodyPr anchor="b">
            <a:normAutofit/>
          </a:bodyPr>
          <a:lstStyle>
            <a:lvl1pPr>
              <a:defRPr sz="39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4" y="4777380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37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750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12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50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87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25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62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00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1B87-7738-484D-B298-ECA79BCE423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1" y="4323811"/>
            <a:ext cx="1744651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541"/>
            <a:ext cx="779768" cy="365125"/>
          </a:xfrm>
        </p:spPr>
        <p:txBody>
          <a:bodyPr/>
          <a:lstStyle/>
          <a:p>
            <a:fld id="{8E050973-CD48-4F2F-989F-CCC633C02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847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09601"/>
            <a:ext cx="8915399" cy="3117040"/>
          </a:xfrm>
        </p:spPr>
        <p:txBody>
          <a:bodyPr anchor="ctr">
            <a:normAutofit/>
          </a:bodyPr>
          <a:lstStyle>
            <a:lvl1pPr algn="l">
              <a:defRPr sz="3544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2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37542" indent="0">
              <a:buNone/>
              <a:defRPr sz="1329">
                <a:solidFill>
                  <a:schemeClr val="tx1">
                    <a:tint val="75000"/>
                  </a:schemeClr>
                </a:solidFill>
              </a:defRPr>
            </a:lvl2pPr>
            <a:lvl3pPr marL="675084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3pPr>
            <a:lvl4pPr marL="1012627" indent="0">
              <a:buNone/>
              <a:defRPr sz="1034">
                <a:solidFill>
                  <a:schemeClr val="tx1">
                    <a:tint val="75000"/>
                  </a:schemeClr>
                </a:solidFill>
              </a:defRPr>
            </a:lvl4pPr>
            <a:lvl5pPr marL="1350169" indent="0">
              <a:buNone/>
              <a:defRPr sz="1034">
                <a:solidFill>
                  <a:schemeClr val="tx1">
                    <a:tint val="75000"/>
                  </a:schemeClr>
                </a:solidFill>
              </a:defRPr>
            </a:lvl5pPr>
            <a:lvl6pPr marL="1687711" indent="0">
              <a:buNone/>
              <a:defRPr sz="1034">
                <a:solidFill>
                  <a:schemeClr val="tx1">
                    <a:tint val="75000"/>
                  </a:schemeClr>
                </a:solidFill>
              </a:defRPr>
            </a:lvl6pPr>
            <a:lvl7pPr marL="2025253" indent="0">
              <a:buNone/>
              <a:defRPr sz="1034">
                <a:solidFill>
                  <a:schemeClr val="tx1">
                    <a:tint val="75000"/>
                  </a:schemeClr>
                </a:solidFill>
              </a:defRPr>
            </a:lvl7pPr>
            <a:lvl8pPr marL="2362795" indent="0">
              <a:buNone/>
              <a:defRPr sz="1034">
                <a:solidFill>
                  <a:schemeClr val="tx1">
                    <a:tint val="75000"/>
                  </a:schemeClr>
                </a:solidFill>
              </a:defRPr>
            </a:lvl8pPr>
            <a:lvl9pPr marL="2700338" indent="0">
              <a:buNone/>
              <a:defRPr sz="10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1B87-7738-484D-B298-ECA79BCE423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31781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140"/>
            <a:ext cx="779768" cy="365125"/>
          </a:xfrm>
        </p:spPr>
        <p:txBody>
          <a:bodyPr/>
          <a:lstStyle/>
          <a:p>
            <a:fld id="{8E050973-CD48-4F2F-989F-CCC633C02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29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50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3544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18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37542" indent="0">
              <a:buFontTx/>
              <a:buNone/>
              <a:defRPr/>
            </a:lvl2pPr>
            <a:lvl3pPr marL="675084" indent="0">
              <a:buFontTx/>
              <a:buNone/>
              <a:defRPr/>
            </a:lvl3pPr>
            <a:lvl4pPr marL="1012627" indent="0">
              <a:buFontTx/>
              <a:buNone/>
              <a:defRPr/>
            </a:lvl4pPr>
            <a:lvl5pPr marL="1350169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2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37542" indent="0">
              <a:buNone/>
              <a:defRPr sz="1329">
                <a:solidFill>
                  <a:schemeClr val="tx1">
                    <a:tint val="75000"/>
                  </a:schemeClr>
                </a:solidFill>
              </a:defRPr>
            </a:lvl2pPr>
            <a:lvl3pPr marL="675084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3pPr>
            <a:lvl4pPr marL="1012627" indent="0">
              <a:buNone/>
              <a:defRPr sz="1034">
                <a:solidFill>
                  <a:schemeClr val="tx1">
                    <a:tint val="75000"/>
                  </a:schemeClr>
                </a:solidFill>
              </a:defRPr>
            </a:lvl4pPr>
            <a:lvl5pPr marL="1350169" indent="0">
              <a:buNone/>
              <a:defRPr sz="1034">
                <a:solidFill>
                  <a:schemeClr val="tx1">
                    <a:tint val="75000"/>
                  </a:schemeClr>
                </a:solidFill>
              </a:defRPr>
            </a:lvl5pPr>
            <a:lvl6pPr marL="1687711" indent="0">
              <a:buNone/>
              <a:defRPr sz="1034">
                <a:solidFill>
                  <a:schemeClr val="tx1">
                    <a:tint val="75000"/>
                  </a:schemeClr>
                </a:solidFill>
              </a:defRPr>
            </a:lvl6pPr>
            <a:lvl7pPr marL="2025253" indent="0">
              <a:buNone/>
              <a:defRPr sz="1034">
                <a:solidFill>
                  <a:schemeClr val="tx1">
                    <a:tint val="75000"/>
                  </a:schemeClr>
                </a:solidFill>
              </a:defRPr>
            </a:lvl7pPr>
            <a:lvl8pPr marL="2362795" indent="0">
              <a:buNone/>
              <a:defRPr sz="1034">
                <a:solidFill>
                  <a:schemeClr val="tx1">
                    <a:tint val="75000"/>
                  </a:schemeClr>
                </a:solidFill>
              </a:defRPr>
            </a:lvl8pPr>
            <a:lvl9pPr marL="2700338" indent="0">
              <a:buNone/>
              <a:defRPr sz="10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1B87-7738-484D-B298-ECA79BCE423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7" y="31781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140"/>
            <a:ext cx="779768" cy="365125"/>
          </a:xfrm>
        </p:spPr>
        <p:txBody>
          <a:bodyPr/>
          <a:lstStyle/>
          <a:p>
            <a:fld id="{8E050973-CD48-4F2F-989F-CCC633C0235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67508" tIns="33755" rIns="67508" bIns="33755" rtlCol="0" anchor="ctr">
            <a:noAutofit/>
          </a:bodyPr>
          <a:lstStyle/>
          <a:p>
            <a:pPr lvl="0"/>
            <a:r>
              <a:rPr lang="en-US" sz="5906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67508" tIns="33755" rIns="67508" bIns="33755" rtlCol="0" anchor="ctr">
            <a:noAutofit/>
          </a:bodyPr>
          <a:lstStyle/>
          <a:p>
            <a:pPr lvl="0"/>
            <a:r>
              <a:rPr lang="en-US" sz="5906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8270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1"/>
            <a:ext cx="8915401" cy="2724845"/>
          </a:xfrm>
        </p:spPr>
        <p:txBody>
          <a:bodyPr anchor="b">
            <a:normAutofit/>
          </a:bodyPr>
          <a:lstStyle>
            <a:lvl1pPr algn="l">
              <a:defRPr sz="3544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1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1B87-7738-484D-B298-ECA79BCE423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491172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088"/>
            <a:ext cx="779768" cy="365125"/>
          </a:xfrm>
        </p:spPr>
        <p:txBody>
          <a:bodyPr/>
          <a:lstStyle/>
          <a:p>
            <a:fld id="{8E050973-CD48-4F2F-989F-CCC633C02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83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50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3544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1" y="4343400"/>
            <a:ext cx="8915401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772">
                <a:solidFill>
                  <a:schemeClr val="accent1"/>
                </a:solidFill>
              </a:defRPr>
            </a:lvl1pPr>
            <a:lvl2pPr marL="337542" indent="0">
              <a:buFontTx/>
              <a:buNone/>
              <a:defRPr/>
            </a:lvl2pPr>
            <a:lvl3pPr marL="675084" indent="0">
              <a:buFontTx/>
              <a:buNone/>
              <a:defRPr/>
            </a:lvl3pPr>
            <a:lvl4pPr marL="1012627" indent="0">
              <a:buFontTx/>
              <a:buNone/>
              <a:defRPr/>
            </a:lvl4pPr>
            <a:lvl5pPr marL="1350169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1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1B87-7738-484D-B298-ECA79BCE423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7" y="491172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088"/>
            <a:ext cx="779768" cy="365125"/>
          </a:xfrm>
        </p:spPr>
        <p:txBody>
          <a:bodyPr/>
          <a:lstStyle/>
          <a:p>
            <a:fld id="{8E050973-CD48-4F2F-989F-CCC633C0235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67508" tIns="33755" rIns="67508" bIns="33755" rtlCol="0" anchor="ctr">
            <a:noAutofit/>
          </a:bodyPr>
          <a:lstStyle/>
          <a:p>
            <a:pPr lvl="0"/>
            <a:r>
              <a:rPr lang="en-US" sz="5906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67508" tIns="33755" rIns="67508" bIns="33755" rtlCol="0" anchor="ctr">
            <a:noAutofit/>
          </a:bodyPr>
          <a:lstStyle/>
          <a:p>
            <a:pPr lvl="0"/>
            <a:r>
              <a:rPr lang="en-US" sz="5906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2049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3544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1" y="4343400"/>
            <a:ext cx="8915401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772">
                <a:solidFill>
                  <a:schemeClr val="accent1"/>
                </a:solidFill>
              </a:defRPr>
            </a:lvl1pPr>
            <a:lvl2pPr marL="337542" indent="0">
              <a:buFontTx/>
              <a:buNone/>
              <a:defRPr/>
            </a:lvl2pPr>
            <a:lvl3pPr marL="675084" indent="0">
              <a:buFontTx/>
              <a:buNone/>
              <a:defRPr/>
            </a:lvl3pPr>
            <a:lvl4pPr marL="1012627" indent="0">
              <a:buFontTx/>
              <a:buNone/>
              <a:defRPr/>
            </a:lvl4pPr>
            <a:lvl5pPr marL="1350169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1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1B87-7738-484D-B298-ECA79BCE423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491172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088"/>
            <a:ext cx="779768" cy="365125"/>
          </a:xfrm>
        </p:spPr>
        <p:txBody>
          <a:bodyPr/>
          <a:lstStyle/>
          <a:p>
            <a:fld id="{8E050973-CD48-4F2F-989F-CCC633C02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397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1B87-7738-484D-B298-ECA79BCE423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7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0973-CD48-4F2F-989F-CCC633C02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61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3" y="627406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1" y="627406"/>
            <a:ext cx="6477001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1B87-7738-484D-B298-ECA79BCE423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7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0973-CD48-4F2F-989F-CCC633C02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82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8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2133600"/>
            <a:ext cx="8915401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1B87-7738-484D-B298-ECA79BCE423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7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0973-CD48-4F2F-989F-CCC633C02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742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2058750"/>
            <a:ext cx="8915399" cy="1468800"/>
          </a:xfrm>
        </p:spPr>
        <p:txBody>
          <a:bodyPr anchor="b"/>
          <a:lstStyle>
            <a:lvl1pPr algn="l">
              <a:defRPr sz="2953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1477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37542" indent="0">
              <a:buNone/>
              <a:defRPr sz="1329">
                <a:solidFill>
                  <a:schemeClr val="tx1">
                    <a:tint val="75000"/>
                  </a:schemeClr>
                </a:solidFill>
              </a:defRPr>
            </a:lvl2pPr>
            <a:lvl3pPr marL="675084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3pPr>
            <a:lvl4pPr marL="1012627" indent="0">
              <a:buNone/>
              <a:defRPr sz="1034">
                <a:solidFill>
                  <a:schemeClr val="tx1">
                    <a:tint val="75000"/>
                  </a:schemeClr>
                </a:solidFill>
              </a:defRPr>
            </a:lvl4pPr>
            <a:lvl5pPr marL="1350169" indent="0">
              <a:buNone/>
              <a:defRPr sz="1034">
                <a:solidFill>
                  <a:schemeClr val="tx1">
                    <a:tint val="75000"/>
                  </a:schemeClr>
                </a:solidFill>
              </a:defRPr>
            </a:lvl5pPr>
            <a:lvl6pPr marL="1687711" indent="0">
              <a:buNone/>
              <a:defRPr sz="1034">
                <a:solidFill>
                  <a:schemeClr val="tx1">
                    <a:tint val="75000"/>
                  </a:schemeClr>
                </a:solidFill>
              </a:defRPr>
            </a:lvl6pPr>
            <a:lvl7pPr marL="2025253" indent="0">
              <a:buNone/>
              <a:defRPr sz="1034">
                <a:solidFill>
                  <a:schemeClr val="tx1">
                    <a:tint val="75000"/>
                  </a:schemeClr>
                </a:solidFill>
              </a:defRPr>
            </a:lvl7pPr>
            <a:lvl8pPr marL="2362795" indent="0">
              <a:buNone/>
              <a:defRPr sz="1034">
                <a:solidFill>
                  <a:schemeClr val="tx1">
                    <a:tint val="75000"/>
                  </a:schemeClr>
                </a:solidFill>
              </a:defRPr>
            </a:lvl8pPr>
            <a:lvl9pPr marL="2700338" indent="0">
              <a:buNone/>
              <a:defRPr sz="10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1B87-7738-484D-B298-ECA79BCE423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31781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140"/>
            <a:ext cx="779768" cy="365125"/>
          </a:xfrm>
        </p:spPr>
        <p:txBody>
          <a:bodyPr/>
          <a:lstStyle/>
          <a:p>
            <a:fld id="{8E050973-CD48-4F2F-989F-CCC633C02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08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1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1B87-7738-484D-B298-ECA79BCE423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7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787783"/>
            <a:ext cx="779768" cy="365125"/>
          </a:xfrm>
        </p:spPr>
        <p:txBody>
          <a:bodyPr/>
          <a:lstStyle/>
          <a:p>
            <a:fld id="{8E050973-CD48-4F2F-989F-CCC633C02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45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4"/>
            <a:ext cx="3992731" cy="576262"/>
          </a:xfrm>
        </p:spPr>
        <p:txBody>
          <a:bodyPr anchor="b">
            <a:noAutofit/>
          </a:bodyPr>
          <a:lstStyle>
            <a:lvl1pPr marL="0" indent="0">
              <a:buNone/>
              <a:defRPr sz="1772" b="0"/>
            </a:lvl1pPr>
            <a:lvl2pPr marL="337542" indent="0">
              <a:buNone/>
              <a:defRPr sz="1477" b="1"/>
            </a:lvl2pPr>
            <a:lvl3pPr marL="675084" indent="0">
              <a:buNone/>
              <a:defRPr sz="1329" b="1"/>
            </a:lvl3pPr>
            <a:lvl4pPr marL="1012627" indent="0">
              <a:buNone/>
              <a:defRPr sz="1181" b="1"/>
            </a:lvl4pPr>
            <a:lvl5pPr marL="1350169" indent="0">
              <a:buNone/>
              <a:defRPr sz="1181" b="1"/>
            </a:lvl5pPr>
            <a:lvl6pPr marL="1687711" indent="0">
              <a:buNone/>
              <a:defRPr sz="1181" b="1"/>
            </a:lvl6pPr>
            <a:lvl7pPr marL="2025253" indent="0">
              <a:buNone/>
              <a:defRPr sz="1181" b="1"/>
            </a:lvl7pPr>
            <a:lvl8pPr marL="2362795" indent="0">
              <a:buNone/>
              <a:defRPr sz="1181" b="1"/>
            </a:lvl8pPr>
            <a:lvl9pPr marL="2700338" indent="0">
              <a:buNone/>
              <a:defRPr sz="118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3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30" y="1969476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1772" b="0"/>
            </a:lvl1pPr>
            <a:lvl2pPr marL="337542" indent="0">
              <a:buNone/>
              <a:defRPr sz="1477" b="1"/>
            </a:lvl2pPr>
            <a:lvl3pPr marL="675084" indent="0">
              <a:buNone/>
              <a:defRPr sz="1329" b="1"/>
            </a:lvl3pPr>
            <a:lvl4pPr marL="1012627" indent="0">
              <a:buNone/>
              <a:defRPr sz="1181" b="1"/>
            </a:lvl4pPr>
            <a:lvl5pPr marL="1350169" indent="0">
              <a:buNone/>
              <a:defRPr sz="1181" b="1"/>
            </a:lvl5pPr>
            <a:lvl6pPr marL="1687711" indent="0">
              <a:buNone/>
              <a:defRPr sz="1181" b="1"/>
            </a:lvl6pPr>
            <a:lvl7pPr marL="2025253" indent="0">
              <a:buNone/>
              <a:defRPr sz="1181" b="1"/>
            </a:lvl7pPr>
            <a:lvl8pPr marL="2362795" indent="0">
              <a:buNone/>
              <a:defRPr sz="1181" b="1"/>
            </a:lvl8pPr>
            <a:lvl9pPr marL="2700338" indent="0">
              <a:buNone/>
              <a:defRPr sz="118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8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1B87-7738-484D-B298-ECA79BCE423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7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787783"/>
            <a:ext cx="779768" cy="365125"/>
          </a:xfrm>
        </p:spPr>
        <p:txBody>
          <a:bodyPr/>
          <a:lstStyle/>
          <a:p>
            <a:fld id="{8E050973-CD48-4F2F-989F-CCC633C02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13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1B87-7738-484D-B298-ECA79BCE423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7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0973-CD48-4F2F-989F-CCC633C02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105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1B87-7738-484D-B298-ECA79BCE423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7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0973-CD48-4F2F-989F-CCC633C02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03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46088"/>
            <a:ext cx="3505199" cy="976312"/>
          </a:xfrm>
        </p:spPr>
        <p:txBody>
          <a:bodyPr anchor="b"/>
          <a:lstStyle>
            <a:lvl1pPr algn="l">
              <a:defRPr sz="1477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9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1598613"/>
            <a:ext cx="3505199" cy="4262436"/>
          </a:xfrm>
        </p:spPr>
        <p:txBody>
          <a:bodyPr/>
          <a:lstStyle>
            <a:lvl1pPr marL="0" indent="0">
              <a:buNone/>
              <a:defRPr sz="1034"/>
            </a:lvl1pPr>
            <a:lvl2pPr marL="337542" indent="0">
              <a:buNone/>
              <a:defRPr sz="886"/>
            </a:lvl2pPr>
            <a:lvl3pPr marL="675084" indent="0">
              <a:buNone/>
              <a:defRPr sz="739"/>
            </a:lvl3pPr>
            <a:lvl4pPr marL="1012627" indent="0">
              <a:buNone/>
              <a:defRPr sz="665"/>
            </a:lvl4pPr>
            <a:lvl5pPr marL="1350169" indent="0">
              <a:buNone/>
              <a:defRPr sz="665"/>
            </a:lvl5pPr>
            <a:lvl6pPr marL="1687711" indent="0">
              <a:buNone/>
              <a:defRPr sz="665"/>
            </a:lvl6pPr>
            <a:lvl7pPr marL="2025253" indent="0">
              <a:buNone/>
              <a:defRPr sz="665"/>
            </a:lvl7pPr>
            <a:lvl8pPr marL="2362795" indent="0">
              <a:buNone/>
              <a:defRPr sz="665"/>
            </a:lvl8pPr>
            <a:lvl9pPr marL="2700338" indent="0">
              <a:buNone/>
              <a:defRPr sz="6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1B87-7738-484D-B298-ECA79BCE423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0973-CD48-4F2F-989F-CCC633C02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34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1"/>
            <a:ext cx="8915401" cy="566738"/>
          </a:xfrm>
        </p:spPr>
        <p:txBody>
          <a:bodyPr anchor="b">
            <a:normAutofit/>
          </a:bodyPr>
          <a:lstStyle>
            <a:lvl1pPr algn="l">
              <a:defRPr sz="1772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1" y="634965"/>
            <a:ext cx="8915401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181"/>
            </a:lvl1pPr>
            <a:lvl2pPr marL="337542" indent="0">
              <a:buNone/>
              <a:defRPr sz="1181"/>
            </a:lvl2pPr>
            <a:lvl3pPr marL="675084" indent="0">
              <a:buNone/>
              <a:defRPr sz="1181"/>
            </a:lvl3pPr>
            <a:lvl4pPr marL="1012627" indent="0">
              <a:buNone/>
              <a:defRPr sz="1181"/>
            </a:lvl4pPr>
            <a:lvl5pPr marL="1350169" indent="0">
              <a:buNone/>
              <a:defRPr sz="1181"/>
            </a:lvl5pPr>
            <a:lvl6pPr marL="1687711" indent="0">
              <a:buNone/>
              <a:defRPr sz="1181"/>
            </a:lvl6pPr>
            <a:lvl7pPr marL="2025253" indent="0">
              <a:buNone/>
              <a:defRPr sz="1181"/>
            </a:lvl7pPr>
            <a:lvl8pPr marL="2362795" indent="0">
              <a:buNone/>
              <a:defRPr sz="1181"/>
            </a:lvl8pPr>
            <a:lvl9pPr marL="2700338" indent="0">
              <a:buNone/>
              <a:defRPr sz="118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1" cy="493712"/>
          </a:xfrm>
        </p:spPr>
        <p:txBody>
          <a:bodyPr>
            <a:normAutofit/>
          </a:bodyPr>
          <a:lstStyle>
            <a:lvl1pPr marL="0" indent="0">
              <a:buNone/>
              <a:defRPr sz="886"/>
            </a:lvl1pPr>
            <a:lvl2pPr marL="337542" indent="0">
              <a:buNone/>
              <a:defRPr sz="886"/>
            </a:lvl2pPr>
            <a:lvl3pPr marL="675084" indent="0">
              <a:buNone/>
              <a:defRPr sz="739"/>
            </a:lvl3pPr>
            <a:lvl4pPr marL="1012627" indent="0">
              <a:buNone/>
              <a:defRPr sz="665"/>
            </a:lvl4pPr>
            <a:lvl5pPr marL="1350169" indent="0">
              <a:buNone/>
              <a:defRPr sz="665"/>
            </a:lvl5pPr>
            <a:lvl6pPr marL="1687711" indent="0">
              <a:buNone/>
              <a:defRPr sz="665"/>
            </a:lvl6pPr>
            <a:lvl7pPr marL="2025253" indent="0">
              <a:buNone/>
              <a:defRPr sz="665"/>
            </a:lvl7pPr>
            <a:lvl8pPr marL="2362795" indent="0">
              <a:buNone/>
              <a:defRPr sz="665"/>
            </a:lvl8pPr>
            <a:lvl9pPr marL="2700338" indent="0">
              <a:buNone/>
              <a:defRPr sz="6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1B87-7738-484D-B298-ECA79BCE423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491172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088"/>
            <a:ext cx="779768" cy="365125"/>
          </a:xfrm>
        </p:spPr>
        <p:txBody>
          <a:bodyPr/>
          <a:lstStyle/>
          <a:p>
            <a:fld id="{8E050973-CD48-4F2F-989F-CCC633C02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15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5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8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1" y="2133600"/>
            <a:ext cx="8915401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438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A1B87-7738-484D-B298-ECA79BCE423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809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783"/>
            <a:ext cx="7797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77">
                <a:solidFill>
                  <a:srgbClr val="FEFFFF"/>
                </a:solidFill>
              </a:defRPr>
            </a:lvl1pPr>
          </a:lstStyle>
          <a:p>
            <a:fld id="{8E050973-CD48-4F2F-989F-CCC633C02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61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337542" rtl="0" eaLnBrk="1" latinLnBrk="0" hangingPunct="1">
        <a:spcBef>
          <a:spcPct val="0"/>
        </a:spcBef>
        <a:buNone/>
        <a:defRPr sz="2658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3157" indent="-253157" algn="l" defTabSz="337542" rtl="0" eaLnBrk="1" latinLnBrk="0" hangingPunct="1">
        <a:spcBef>
          <a:spcPts val="739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506" indent="-210964" algn="l" defTabSz="337542" rtl="0" eaLnBrk="1" latinLnBrk="0" hangingPunct="1">
        <a:spcBef>
          <a:spcPts val="739"/>
        </a:spcBef>
        <a:spcAft>
          <a:spcPts val="0"/>
        </a:spcAft>
        <a:buClr>
          <a:schemeClr val="accent1"/>
        </a:buClr>
        <a:buFont typeface="Wingdings 3" charset="2"/>
        <a:buChar char=""/>
        <a:defRPr sz="118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43856" indent="-168772" algn="l" defTabSz="337542" rtl="0" eaLnBrk="1" latinLnBrk="0" hangingPunct="1">
        <a:spcBef>
          <a:spcPts val="739"/>
        </a:spcBef>
        <a:spcAft>
          <a:spcPts val="0"/>
        </a:spcAft>
        <a:buClr>
          <a:schemeClr val="accent1"/>
        </a:buClr>
        <a:buFont typeface="Wingdings 3" charset="2"/>
        <a:buChar char=""/>
        <a:defRPr sz="103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181398" indent="-168772" algn="l" defTabSz="337542" rtl="0" eaLnBrk="1" latinLnBrk="0" hangingPunct="1">
        <a:spcBef>
          <a:spcPts val="739"/>
        </a:spcBef>
        <a:spcAft>
          <a:spcPts val="0"/>
        </a:spcAft>
        <a:buClr>
          <a:schemeClr val="accent1"/>
        </a:buClr>
        <a:buFont typeface="Wingdings 3" charset="2"/>
        <a:buChar char=""/>
        <a:defRPr sz="88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18940" indent="-168772" algn="l" defTabSz="337542" rtl="0" eaLnBrk="1" latinLnBrk="0" hangingPunct="1">
        <a:spcBef>
          <a:spcPts val="739"/>
        </a:spcBef>
        <a:spcAft>
          <a:spcPts val="0"/>
        </a:spcAft>
        <a:buClr>
          <a:schemeClr val="accent1"/>
        </a:buClr>
        <a:buFont typeface="Wingdings 3" charset="2"/>
        <a:buChar char=""/>
        <a:defRPr sz="88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56483" indent="-168772" algn="l" defTabSz="337542" rtl="0" eaLnBrk="1" latinLnBrk="0" hangingPunct="1">
        <a:spcBef>
          <a:spcPts val="739"/>
        </a:spcBef>
        <a:spcAft>
          <a:spcPts val="0"/>
        </a:spcAft>
        <a:buClr>
          <a:schemeClr val="accent1"/>
        </a:buClr>
        <a:buFont typeface="Wingdings 3" charset="2"/>
        <a:buChar char=""/>
        <a:defRPr sz="88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194025" indent="-168772" algn="l" defTabSz="337542" rtl="0" eaLnBrk="1" latinLnBrk="0" hangingPunct="1">
        <a:spcBef>
          <a:spcPts val="739"/>
        </a:spcBef>
        <a:spcAft>
          <a:spcPts val="0"/>
        </a:spcAft>
        <a:buClr>
          <a:schemeClr val="accent1"/>
        </a:buClr>
        <a:buFont typeface="Wingdings 3" charset="2"/>
        <a:buChar char=""/>
        <a:defRPr sz="88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31567" indent="-168772" algn="l" defTabSz="337542" rtl="0" eaLnBrk="1" latinLnBrk="0" hangingPunct="1">
        <a:spcBef>
          <a:spcPts val="739"/>
        </a:spcBef>
        <a:spcAft>
          <a:spcPts val="0"/>
        </a:spcAft>
        <a:buClr>
          <a:schemeClr val="accent1"/>
        </a:buClr>
        <a:buFont typeface="Wingdings 3" charset="2"/>
        <a:buChar char=""/>
        <a:defRPr sz="88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869109" indent="-168772" algn="l" defTabSz="337542" rtl="0" eaLnBrk="1" latinLnBrk="0" hangingPunct="1">
        <a:spcBef>
          <a:spcPts val="739"/>
        </a:spcBef>
        <a:spcAft>
          <a:spcPts val="0"/>
        </a:spcAft>
        <a:buClr>
          <a:schemeClr val="accent1"/>
        </a:buClr>
        <a:buFont typeface="Wingdings 3" charset="2"/>
        <a:buChar char=""/>
        <a:defRPr sz="88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37542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1pPr>
      <a:lvl2pPr marL="337542" algn="l" defTabSz="337542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2pPr>
      <a:lvl3pPr marL="675084" algn="l" defTabSz="337542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3pPr>
      <a:lvl4pPr marL="1012627" algn="l" defTabSz="337542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4pPr>
      <a:lvl5pPr marL="1350169" algn="l" defTabSz="337542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5pPr>
      <a:lvl6pPr marL="1687711" algn="l" defTabSz="337542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6pPr>
      <a:lvl7pPr marL="2025253" algn="l" defTabSz="337542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7pPr>
      <a:lvl8pPr marL="2362795" algn="l" defTabSz="337542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8pPr>
      <a:lvl9pPr marL="2700338" algn="l" defTabSz="337542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11939" y="445677"/>
            <a:ext cx="9075762" cy="2123658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886" dirty="0">
                <a:solidFill>
                  <a:schemeClr val="bg1"/>
                </a:solidFill>
              </a:rPr>
            </a:br>
            <a:br>
              <a:rPr lang="en-US" sz="886" dirty="0">
                <a:solidFill>
                  <a:schemeClr val="bg1"/>
                </a:solidFill>
              </a:rPr>
            </a:br>
            <a:br>
              <a:rPr lang="en-US" sz="886" dirty="0">
                <a:solidFill>
                  <a:schemeClr val="bg1"/>
                </a:solidFill>
              </a:rPr>
            </a:br>
            <a:r>
              <a:rPr lang="en-US" sz="886" dirty="0">
                <a:solidFill>
                  <a:schemeClr val="bg1"/>
                </a:solidFill>
              </a:rPr>
              <a:t> </a:t>
            </a:r>
            <a:r>
              <a:rPr lang="en-US" sz="3600" b="1" u="sng" dirty="0">
                <a:solidFill>
                  <a:schemeClr val="tx1"/>
                </a:solidFill>
                <a:latin typeface="Garamond" panose="02020404030301010803" pitchFamily="18" charset="0"/>
              </a:rPr>
              <a:t>How to SUPPORT me….</a:t>
            </a:r>
            <a:br>
              <a:rPr lang="en-US" sz="1772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sz="18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--Don’t “box me in”</a:t>
            </a:r>
            <a:br>
              <a:rPr lang="en-US" sz="18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</a:br>
            <a:r>
              <a:rPr lang="en-US" sz="18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--Help me understand by sharing different perspectives</a:t>
            </a:r>
            <a:br>
              <a:rPr lang="en-US" sz="18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</a:br>
            <a:r>
              <a:rPr lang="en-US" sz="18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--I may become longwinded when venting--please yield time &amp; attention!</a:t>
            </a:r>
            <a:br>
              <a:rPr lang="en-US" sz="18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</a:br>
            <a:r>
              <a:rPr lang="en-US" sz="18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--Don’t intellectualize me from a “textbook” standpoint</a:t>
            </a:r>
            <a:br>
              <a:rPr lang="en-US" sz="18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</a:br>
            <a:r>
              <a:rPr lang="en-US" sz="18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(connect with my feelings/emotions)</a:t>
            </a:r>
            <a:br>
              <a:rPr lang="en-US" sz="1875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br>
              <a:rPr lang="en-US" sz="1772" dirty="0">
                <a:solidFill>
                  <a:schemeClr val="bg1"/>
                </a:solidFill>
                <a:latin typeface="+mn-lt"/>
              </a:rPr>
            </a:br>
            <a:endParaRPr lang="en-US" sz="1772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8436" y="4536613"/>
            <a:ext cx="7923564" cy="2123658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719" b="1" u="sng" dirty="0">
                <a:solidFill>
                  <a:schemeClr val="tx1"/>
                </a:solidFill>
              </a:rPr>
              <a:t>IMPORTANT TO me….</a:t>
            </a:r>
          </a:p>
          <a:p>
            <a:pPr marL="210964" indent="-210964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Cavolini" panose="020B0502040204020203" pitchFamily="66" charset="0"/>
                <a:cs typeface="Cavolini" panose="020B0502040204020203" pitchFamily="66" charset="0"/>
              </a:rPr>
              <a:t>Having trust/camaraderie with my supervisor/DT.</a:t>
            </a:r>
          </a:p>
          <a:p>
            <a:pPr marL="210964" indent="-210964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Cavolini" panose="020B0502040204020203" pitchFamily="66" charset="0"/>
                <a:cs typeface="Cavolini" panose="020B0502040204020203" pitchFamily="66" charset="0"/>
              </a:rPr>
              <a:t>Representing MS-PCPI and USM well.</a:t>
            </a:r>
          </a:p>
          <a:p>
            <a:pPr marL="210964" indent="-210964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Creating a fun training environment for learning.</a:t>
            </a:r>
          </a:p>
          <a:p>
            <a:pPr marL="210964" indent="-210964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Explaining PCT skills for the “aha” of understanding and application.</a:t>
            </a:r>
          </a:p>
          <a:p>
            <a:pPr marL="210964" indent="-210964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Cavolini" panose="020B0502040204020203" pitchFamily="66" charset="0"/>
                <a:cs typeface="Cavolini" panose="020B0502040204020203" pitchFamily="66" charset="0"/>
              </a:rPr>
              <a:t>Creating a life of peace. At this point, I will walk away from ANYTHING disrupting peace within my life.</a:t>
            </a:r>
          </a:p>
          <a:p>
            <a:pPr marL="210964" indent="-210964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  <a:latin typeface="Cavolini" panose="020B0502040204020203" pitchFamily="66" charset="0"/>
              <a:cs typeface="Cavolini" panose="020B0502040204020203" pitchFamily="66" charset="0"/>
            </a:endParaRPr>
          </a:p>
          <a:p>
            <a:pPr marL="210964" indent="-210964">
              <a:buFont typeface="Arial" panose="020B0604020202020204" pitchFamily="34" charset="0"/>
              <a:buChar char="•"/>
            </a:pPr>
            <a:endParaRPr lang="en-US" sz="1050" dirty="0">
              <a:solidFill>
                <a:schemeClr val="tx1"/>
              </a:solidFill>
              <a:latin typeface="Cavolini" panose="020B0502040204020203" pitchFamily="66" charset="0"/>
              <a:cs typeface="Cavolini" panose="020B0502040204020203" pitchFamily="66" charset="0"/>
            </a:endParaRPr>
          </a:p>
          <a:p>
            <a:pPr marL="210964" indent="-210964">
              <a:buFont typeface="Arial" panose="020B0604020202020204" pitchFamily="34" charset="0"/>
              <a:buChar char="•"/>
            </a:pPr>
            <a:endParaRPr lang="en-US" sz="88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3857" y="240058"/>
            <a:ext cx="3260694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375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GungsuhChe" panose="02030609000101010101" pitchFamily="49" charset="-127"/>
                <a:cs typeface="+mn-cs"/>
              </a:rPr>
              <a:t>Courtney Williams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4238104"/>
            <a:ext cx="4253551" cy="2255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375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29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MS PGothic" pitchFamily="34" charset="-128"/>
              <a:cs typeface="+mn-cs"/>
            </a:endParaRPr>
          </a:p>
          <a:p>
            <a:pPr marL="0" marR="0" lvl="0" indent="0" algn="l" defTabSz="3375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29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MS PGothic" pitchFamily="34" charset="-128"/>
                <a:cs typeface="+mn-cs"/>
              </a:rPr>
              <a:t>     </a:t>
            </a:r>
          </a:p>
          <a:p>
            <a:pPr marL="0" marR="0" lvl="0" indent="0" algn="l" defTabSz="3375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29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MS PGothic" pitchFamily="34" charset="-128"/>
                <a:cs typeface="+mn-cs"/>
              </a:rPr>
              <a:t>  </a:t>
            </a: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MS PGothic" pitchFamily="34" charset="-128"/>
                <a:cs typeface="+mn-cs"/>
              </a:rPr>
              <a:t>What people LIKE &amp; ADMIRE about me…</a:t>
            </a:r>
          </a:p>
          <a:p>
            <a:pPr marL="0" marR="0" lvl="0" indent="0" algn="l" defTabSz="3375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MS PGothic" pitchFamily="34" charset="-128"/>
              <a:cs typeface="+mn-cs"/>
            </a:endParaRPr>
          </a:p>
          <a:p>
            <a:pPr marL="0" marR="0" lvl="0" indent="0" algn="l" defTabSz="3375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MS PGothic" pitchFamily="34" charset="-128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MS PGothic" pitchFamily="34" charset="-128"/>
                <a:cs typeface="+mn-cs"/>
              </a:rPr>
              <a:t>~Good listener       ~Takes initiative</a:t>
            </a:r>
          </a:p>
          <a:p>
            <a:pPr marL="0" marR="0" lvl="0" indent="0" algn="l" defTabSz="3375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MS PGothic" pitchFamily="34" charset="-128"/>
                <a:cs typeface="+mn-cs"/>
              </a:rPr>
              <a:t> ~Organized		 ~Friendly </a:t>
            </a:r>
          </a:p>
          <a:p>
            <a:pPr marL="0" marR="0" lvl="0" indent="0" algn="l" defTabSz="3375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MS PGothic" pitchFamily="34" charset="-128"/>
                <a:cs typeface="+mn-cs"/>
              </a:rPr>
              <a:t> ~Fashion sense	 ~Supportive 	   ~Compassionate 	 ~Considerate</a:t>
            </a:r>
          </a:p>
          <a:p>
            <a:pPr marL="0" marR="0" lvl="0" indent="0" algn="l" defTabSz="3375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MS PGothic" pitchFamily="34" charset="-128"/>
                <a:cs typeface="+mn-cs"/>
              </a:rPr>
              <a:t>~Perspective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658427" y="4234525"/>
            <a:ext cx="687111" cy="296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375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2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MS PGothic" pitchFamily="34" charset="-128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05218" y="1924334"/>
            <a:ext cx="8386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volini" panose="020B0502040204020203" pitchFamily="66" charset="0"/>
                <a:ea typeface="+mn-ea"/>
                <a:cs typeface="Cavolini" panose="020B0502040204020203" pitchFamily="66" charset="0"/>
              </a:rPr>
              <a:t>--FOLLOW THROUGH! If you said it, then do it. If you can’t, touch base and let me know.</a:t>
            </a:r>
          </a:p>
        </p:txBody>
      </p:sp>
      <p:pic>
        <p:nvPicPr>
          <p:cNvPr id="7" name="Picture 6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37914540-6347-479A-AB46-2D314BB728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33" y="666528"/>
            <a:ext cx="3359541" cy="367199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BF100E7-5DED-42C0-A28B-8497AB9B53B5}"/>
              </a:ext>
            </a:extLst>
          </p:cNvPr>
          <p:cNvSpPr txBox="1"/>
          <p:nvPr/>
        </p:nvSpPr>
        <p:spPr>
          <a:xfrm>
            <a:off x="9105332" y="2392700"/>
            <a:ext cx="308666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Favs/things I love: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1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+mn-ea"/>
                <a:cs typeface="+mn-cs"/>
              </a:rPr>
              <a:t>Thursday--favorite day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+mn-ea"/>
                <a:cs typeface="+mn-cs"/>
              </a:rPr>
              <a:t>Orange---favorite color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+mn-ea"/>
                <a:cs typeface="+mn-cs"/>
              </a:rPr>
              <a:t>Pound cake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+mn-ea"/>
                <a:cs typeface="+mn-cs"/>
              </a:rPr>
              <a:t>SHOES, SHOES, SHOES!!!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+mn-ea"/>
                <a:cs typeface="+mn-cs"/>
              </a:rPr>
              <a:t>Music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k Free" panose="03080402000500000000" pitchFamily="66" charset="0"/>
                <a:ea typeface="+mn-ea"/>
                <a:cs typeface="+mn-cs"/>
              </a:rPr>
              <a:t>Good food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B86234-AD90-4924-8DA5-5E97B0343120}"/>
              </a:ext>
            </a:extLst>
          </p:cNvPr>
          <p:cNvSpPr txBox="1"/>
          <p:nvPr/>
        </p:nvSpPr>
        <p:spPr>
          <a:xfrm>
            <a:off x="3816792" y="2719937"/>
            <a:ext cx="530011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         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Other things about me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: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* I’m surface when sharing unless I feel heard.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* I am introverted and can be very quiet at times.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* I’m stubborn about things that </a:t>
            </a:r>
            <a:r>
              <a:rPr kumimoji="0" lang="en-US" sz="14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directly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affect me.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* This year has been great but painful at the same time.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* I’m becoming a “new me.”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099546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Rounded MT Bold</vt:lpstr>
      <vt:lpstr>Cavolini</vt:lpstr>
      <vt:lpstr>Century Gothic</vt:lpstr>
      <vt:lpstr>Garamond</vt:lpstr>
      <vt:lpstr>Ink Free</vt:lpstr>
      <vt:lpstr>Wingdings 3</vt:lpstr>
      <vt:lpstr>Wisp</vt:lpstr>
      <vt:lpstr>    How to SUPPORT me…. --Don’t “box me in” --Help me understand by sharing different perspectives --I may become longwinded when venting--please yield time &amp; attention! --Don’t intellectualize me from a “textbook” standpoint  (connect with my feelings/emotions)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How to SUPPORT me…. --Don’t “box me in” --Help me understand by sharing different perspectives --I may become longwinded when venting--please yield time &amp; attention! --Don’t intellectualize me from a “textbook” standpoint  (connect with my feelings/emotions)  </dc:title>
  <dc:creator>Courtney Williams</dc:creator>
  <cp:lastModifiedBy>Courtney Williams</cp:lastModifiedBy>
  <cp:revision>1</cp:revision>
  <dcterms:created xsi:type="dcterms:W3CDTF">2022-06-21T17:48:35Z</dcterms:created>
  <dcterms:modified xsi:type="dcterms:W3CDTF">2022-06-21T17:49:09Z</dcterms:modified>
</cp:coreProperties>
</file>