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C"/>
    <a:srgbClr val="007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280" autoAdjust="0"/>
  </p:normalViewPr>
  <p:slideViewPr>
    <p:cSldViewPr>
      <p:cViewPr varScale="1">
        <p:scale>
          <a:sx n="115" d="100"/>
          <a:sy n="115" d="100"/>
        </p:scale>
        <p:origin x="432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3/8/2019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3/8/2019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0332" y="3448145"/>
            <a:ext cx="2133600" cy="3810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00355C"/>
                </a:solidFill>
              </a:rPr>
              <a:t>Cheryl Laaker</a:t>
            </a:r>
            <a:r>
              <a:rPr lang="en-US" sz="1800" dirty="0" smtClean="0">
                <a:solidFill>
                  <a:srgbClr val="00355C"/>
                </a:solidFill>
              </a:rPr>
              <a:t/>
            </a:r>
            <a:br>
              <a:rPr lang="en-US" sz="1800" dirty="0" smtClean="0">
                <a:solidFill>
                  <a:srgbClr val="00355C"/>
                </a:solidFill>
              </a:rPr>
            </a:br>
            <a:r>
              <a:rPr lang="en-US" sz="1800" dirty="0" smtClean="0">
                <a:solidFill>
                  <a:srgbClr val="00355C"/>
                </a:solidFill>
              </a:rPr>
              <a:t>      </a:t>
            </a:r>
            <a:r>
              <a:rPr lang="en-US" sz="1600" dirty="0" smtClean="0">
                <a:solidFill>
                  <a:srgbClr val="00355C"/>
                </a:solidFill>
              </a:rPr>
              <a:t>PCT Trainer</a:t>
            </a:r>
            <a:endParaRPr lang="en-US" sz="1600" dirty="0">
              <a:solidFill>
                <a:srgbClr val="00355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6371" y="4113876"/>
            <a:ext cx="4724399" cy="2057400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 smtClean="0"/>
              <a:t>Ways you can support Cheryl: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00" dirty="0" smtClean="0"/>
              <a:t>Truly listen and focus without distractions during the training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00" dirty="0" smtClean="0"/>
              <a:t>Share your passion for PCT – supporting people of all shapes and sizes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00" dirty="0" smtClean="0"/>
              <a:t>Assure all technology is working and available for training as requested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00" dirty="0" smtClean="0"/>
              <a:t>Provide clear and honest feedback to enhance the learning experience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500" dirty="0" smtClean="0"/>
              <a:t>Show you are engaged by sharing stories and asking questions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26" y="744730"/>
            <a:ext cx="2000506" cy="2236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1811" y="228600"/>
            <a:ext cx="3428999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Important to Cheryl as a PCT    trainer</a:t>
            </a:r>
            <a:r>
              <a:rPr lang="en-US" sz="1400" dirty="0" smtClean="0"/>
              <a:t>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People respecting my knowledge and years of experience in helping individuals have the best life possible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Having the opportunity to share my passion for Person Centered Thinking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Creating a safe space for people to share and explore how PCT can work for them in their lives and </a:t>
            </a:r>
            <a:r>
              <a:rPr lang="en-US" sz="1400" dirty="0" smtClean="0"/>
              <a:t>at work</a:t>
            </a:r>
            <a:endParaRPr lang="en-US" sz="1400" dirty="0" smtClean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Participants showing they are engaged by participating in activities and asking questions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Participants finding value in the skills learned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Feeling prepared and having the resources needed to provide the training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923214" y="473321"/>
            <a:ext cx="3657600" cy="277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What others like and admire about Cheryl: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Always attentive and truly listens to my needs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Can always count on her to be a team player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Quiet, yet full of passion for PCT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Always has a smile to share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Really knowledgeable about thinking outside the box to support our members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Makes learning fun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400" dirty="0" smtClean="0"/>
              <a:t>She can find the good in anyone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4343400"/>
            <a:ext cx="2290994" cy="21604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812" y="3581400"/>
            <a:ext cx="1962150" cy="261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4873beb7-5857-4685-be1f-d57550cc96cc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77</TotalTime>
  <Words>209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Euphemia</vt:lpstr>
      <vt:lpstr>Wingdings</vt:lpstr>
      <vt:lpstr>Serenity 16x9</vt:lpstr>
      <vt:lpstr>Cheryl Laaker       PCT Trainer</vt:lpstr>
    </vt:vector>
  </TitlesOfParts>
  <Company>Centene, Corp.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L. Laaker</dc:creator>
  <cp:lastModifiedBy>Cheryl L. Laaker</cp:lastModifiedBy>
  <cp:revision>11</cp:revision>
  <dcterms:created xsi:type="dcterms:W3CDTF">2019-03-07T21:42:46Z</dcterms:created>
  <dcterms:modified xsi:type="dcterms:W3CDTF">2019-03-08T14:16:38Z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