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781A2-0427-4638-A216-A229DC743B29}" v="358" dt="2022-07-12T23:54:50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R. McDowell" userId="dc92bec9-19b7-49b3-98e6-df50228f4623" providerId="ADAL" clId="{DC9781A2-0427-4638-A216-A229DC743B29}"/>
    <pc:docChg chg="custSel modSld">
      <pc:chgData name="Justine R. McDowell" userId="dc92bec9-19b7-49b3-98e6-df50228f4623" providerId="ADAL" clId="{DC9781A2-0427-4638-A216-A229DC743B29}" dt="2022-07-12T23:56:45.972" v="377" actId="14100"/>
      <pc:docMkLst>
        <pc:docMk/>
      </pc:docMkLst>
      <pc:sldChg chg="addSp delSp modSp mod">
        <pc:chgData name="Justine R. McDowell" userId="dc92bec9-19b7-49b3-98e6-df50228f4623" providerId="ADAL" clId="{DC9781A2-0427-4638-A216-A229DC743B29}" dt="2022-07-12T23:56:45.972" v="377" actId="14100"/>
        <pc:sldMkLst>
          <pc:docMk/>
          <pc:sldMk cId="1399159809" sldId="257"/>
        </pc:sldMkLst>
        <pc:graphicFrameChg chg="mod">
          <ac:chgData name="Justine R. McDowell" userId="dc92bec9-19b7-49b3-98e6-df50228f4623" providerId="ADAL" clId="{DC9781A2-0427-4638-A216-A229DC743B29}" dt="2022-07-12T23:54:50.070" v="357" actId="313"/>
          <ac:graphicFrameMkLst>
            <pc:docMk/>
            <pc:sldMk cId="1399159809" sldId="257"/>
            <ac:graphicFrameMk id="4" creationId="{00000000-0000-0000-0000-000000000000}"/>
          </ac:graphicFrameMkLst>
        </pc:graphicFrameChg>
        <pc:picChg chg="add mod">
          <ac:chgData name="Justine R. McDowell" userId="dc92bec9-19b7-49b3-98e6-df50228f4623" providerId="ADAL" clId="{DC9781A2-0427-4638-A216-A229DC743B29}" dt="2022-07-12T23:56:21.872" v="375" actId="1076"/>
          <ac:picMkLst>
            <pc:docMk/>
            <pc:sldMk cId="1399159809" sldId="257"/>
            <ac:picMk id="3" creationId="{6700CA88-C8D3-4BF1-9D15-0F474B46EB4C}"/>
          </ac:picMkLst>
        </pc:picChg>
        <pc:picChg chg="del">
          <ac:chgData name="Justine R. McDowell" userId="dc92bec9-19b7-49b3-98e6-df50228f4623" providerId="ADAL" clId="{DC9781A2-0427-4638-A216-A229DC743B29}" dt="2022-07-12T23:54:54.124" v="358" actId="478"/>
          <ac:picMkLst>
            <pc:docMk/>
            <pc:sldMk cId="1399159809" sldId="257"/>
            <ac:picMk id="7" creationId="{00000000-0000-0000-0000-000000000000}"/>
          </ac:picMkLst>
        </pc:picChg>
        <pc:picChg chg="del">
          <ac:chgData name="Justine R. McDowell" userId="dc92bec9-19b7-49b3-98e6-df50228f4623" providerId="ADAL" clId="{DC9781A2-0427-4638-A216-A229DC743B29}" dt="2022-07-12T23:54:55.257" v="359" actId="478"/>
          <ac:picMkLst>
            <pc:docMk/>
            <pc:sldMk cId="1399159809" sldId="257"/>
            <ac:picMk id="8" creationId="{00000000-0000-0000-0000-000000000000}"/>
          </ac:picMkLst>
        </pc:picChg>
        <pc:picChg chg="add mod">
          <ac:chgData name="Justine R. McDowell" userId="dc92bec9-19b7-49b3-98e6-df50228f4623" providerId="ADAL" clId="{DC9781A2-0427-4638-A216-A229DC743B29}" dt="2022-07-12T23:56:45.972" v="377" actId="14100"/>
          <ac:picMkLst>
            <pc:docMk/>
            <pc:sldMk cId="1399159809" sldId="257"/>
            <ac:picMk id="10" creationId="{C0CEEB01-7077-467F-AFAE-DE51D0FB2AA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8C1AA-7074-49E1-9CEC-00610F05DF4E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F346DC-F6C3-4788-AE6B-001814EB5D60}">
      <dgm:prSet phldrT="[Text]" custT="1"/>
      <dgm:spPr/>
      <dgm:t>
        <a:bodyPr/>
        <a:lstStyle/>
        <a:p>
          <a:r>
            <a:rPr lang="en-US" sz="2000" dirty="0">
              <a:solidFill>
                <a:srgbClr val="0070C0"/>
              </a:solidFill>
            </a:rPr>
            <a:t>Things that are Important To Me as a Trainer:</a:t>
          </a:r>
        </a:p>
      </dgm:t>
    </dgm:pt>
    <dgm:pt modelId="{0618415A-B2C4-4FC8-9981-6E74336C07F6}" type="parTrans" cxnId="{C39D1968-A657-430E-8B53-8C98A8E0CA6D}">
      <dgm:prSet/>
      <dgm:spPr/>
      <dgm:t>
        <a:bodyPr/>
        <a:lstStyle/>
        <a:p>
          <a:endParaRPr lang="en-US"/>
        </a:p>
      </dgm:t>
    </dgm:pt>
    <dgm:pt modelId="{B2EF0F72-4E5C-48B3-BF08-8EC4E25F0F6C}" type="sibTrans" cxnId="{C39D1968-A657-430E-8B53-8C98A8E0CA6D}">
      <dgm:prSet/>
      <dgm:spPr/>
      <dgm:t>
        <a:bodyPr/>
        <a:lstStyle/>
        <a:p>
          <a:endParaRPr lang="en-US"/>
        </a:p>
      </dgm:t>
    </dgm:pt>
    <dgm:pt modelId="{A1B6696C-0B70-4816-80D3-2F32A1C71529}">
      <dgm:prSet phldrT="[Text]" custT="1"/>
      <dgm:spPr/>
      <dgm:t>
        <a:bodyPr/>
        <a:lstStyle/>
        <a:p>
          <a:r>
            <a:rPr lang="en-US" sz="1200" dirty="0"/>
            <a:t>To be a knowledgeable, engaging trainer </a:t>
          </a:r>
        </a:p>
      </dgm:t>
    </dgm:pt>
    <dgm:pt modelId="{7D7A521C-5164-4A38-9668-629FCDEC4665}" type="parTrans" cxnId="{52079623-B808-4E40-AAE6-41578FDE4F04}">
      <dgm:prSet/>
      <dgm:spPr/>
      <dgm:t>
        <a:bodyPr/>
        <a:lstStyle/>
        <a:p>
          <a:endParaRPr lang="en-US"/>
        </a:p>
      </dgm:t>
    </dgm:pt>
    <dgm:pt modelId="{69E35E94-B99E-4039-B2E5-249B545D6B88}" type="sibTrans" cxnId="{52079623-B808-4E40-AAE6-41578FDE4F04}">
      <dgm:prSet/>
      <dgm:spPr/>
      <dgm:t>
        <a:bodyPr/>
        <a:lstStyle/>
        <a:p>
          <a:endParaRPr lang="en-US"/>
        </a:p>
      </dgm:t>
    </dgm:pt>
    <dgm:pt modelId="{C9DE5642-464C-4BC4-B9AF-7952215BFE22}">
      <dgm:prSet phldrT="[Text]" custT="1"/>
      <dgm:spPr/>
      <dgm:t>
        <a:bodyPr/>
        <a:lstStyle/>
        <a:p>
          <a:r>
            <a:rPr lang="en-US" sz="1200" dirty="0"/>
            <a:t>Effectively facilitate resulting in learner comprehension, participation &amp; enjoyment</a:t>
          </a:r>
        </a:p>
      </dgm:t>
    </dgm:pt>
    <dgm:pt modelId="{7DEF9608-1CB4-460C-9D0D-9B34CA2CEC43}" type="parTrans" cxnId="{1059BEB0-E1F0-4064-B767-74FD8FAD7FAF}">
      <dgm:prSet/>
      <dgm:spPr/>
      <dgm:t>
        <a:bodyPr/>
        <a:lstStyle/>
        <a:p>
          <a:endParaRPr lang="en-US"/>
        </a:p>
      </dgm:t>
    </dgm:pt>
    <dgm:pt modelId="{9C43DB0A-5424-4AB9-95ED-64CC6422436D}" type="sibTrans" cxnId="{1059BEB0-E1F0-4064-B767-74FD8FAD7FAF}">
      <dgm:prSet/>
      <dgm:spPr/>
      <dgm:t>
        <a:bodyPr/>
        <a:lstStyle/>
        <a:p>
          <a:endParaRPr lang="en-US"/>
        </a:p>
      </dgm:t>
    </dgm:pt>
    <dgm:pt modelId="{303B64A3-E44E-44FD-85C8-D3DC2253E656}">
      <dgm:prSet phldrT="[Text]" custT="1"/>
      <dgm:spPr/>
      <dgm:t>
        <a:bodyPr/>
        <a:lstStyle/>
        <a:p>
          <a:r>
            <a:rPr lang="en-US" sz="2000" dirty="0">
              <a:solidFill>
                <a:srgbClr val="00B050"/>
              </a:solidFill>
            </a:rPr>
            <a:t>What Others Say About Justine…</a:t>
          </a:r>
        </a:p>
      </dgm:t>
    </dgm:pt>
    <dgm:pt modelId="{3C151F2A-4A2C-423B-B516-F2CC6CC8E980}" type="parTrans" cxnId="{B872ABD2-D176-4B78-B4CE-958E7C38C82B}">
      <dgm:prSet/>
      <dgm:spPr/>
      <dgm:t>
        <a:bodyPr/>
        <a:lstStyle/>
        <a:p>
          <a:endParaRPr lang="en-US"/>
        </a:p>
      </dgm:t>
    </dgm:pt>
    <dgm:pt modelId="{B6DE72FD-7686-457B-AD4B-0EB39224C63B}" type="sibTrans" cxnId="{B872ABD2-D176-4B78-B4CE-958E7C38C82B}">
      <dgm:prSet/>
      <dgm:spPr/>
      <dgm:t>
        <a:bodyPr/>
        <a:lstStyle/>
        <a:p>
          <a:endParaRPr lang="en-US"/>
        </a:p>
      </dgm:t>
    </dgm:pt>
    <dgm:pt modelId="{15B9AED3-2455-45BD-8C09-295C9A8B47CB}">
      <dgm:prSet phldrT="[Text]" custT="1"/>
      <dgm:spPr/>
      <dgm:t>
        <a:bodyPr/>
        <a:lstStyle/>
        <a:p>
          <a:r>
            <a:rPr lang="en-US" sz="1200" dirty="0"/>
            <a:t>She is compassionate &amp; understanding</a:t>
          </a:r>
        </a:p>
      </dgm:t>
    </dgm:pt>
    <dgm:pt modelId="{03BD6ACC-0E23-4474-BD17-A10454A67B07}" type="parTrans" cxnId="{6F0106E6-198E-4CC3-9FA8-31965BAA19A8}">
      <dgm:prSet/>
      <dgm:spPr/>
      <dgm:t>
        <a:bodyPr/>
        <a:lstStyle/>
        <a:p>
          <a:endParaRPr lang="en-US"/>
        </a:p>
      </dgm:t>
    </dgm:pt>
    <dgm:pt modelId="{4997C33D-12E1-477C-8A65-6852CA0FA715}" type="sibTrans" cxnId="{6F0106E6-198E-4CC3-9FA8-31965BAA19A8}">
      <dgm:prSet/>
      <dgm:spPr/>
      <dgm:t>
        <a:bodyPr/>
        <a:lstStyle/>
        <a:p>
          <a:endParaRPr lang="en-US"/>
        </a:p>
      </dgm:t>
    </dgm:pt>
    <dgm:pt modelId="{B7CD5556-109F-4623-B5F2-5BB21D2F366F}">
      <dgm:prSet phldrT="[Text]" custT="1"/>
      <dgm:spPr/>
      <dgm:t>
        <a:bodyPr/>
        <a:lstStyle/>
        <a:p>
          <a:r>
            <a:rPr lang="en-US" sz="1200" dirty="0"/>
            <a:t>She is helpful &amp; organized</a:t>
          </a:r>
        </a:p>
      </dgm:t>
    </dgm:pt>
    <dgm:pt modelId="{C7AFCBBE-2BAA-4383-80C6-F400527FE025}" type="parTrans" cxnId="{33D28241-CB7C-48C6-B7C1-0E68BBD41336}">
      <dgm:prSet/>
      <dgm:spPr/>
      <dgm:t>
        <a:bodyPr/>
        <a:lstStyle/>
        <a:p>
          <a:endParaRPr lang="en-US"/>
        </a:p>
      </dgm:t>
    </dgm:pt>
    <dgm:pt modelId="{0023EDB6-0BD3-4400-B6E8-5795BB3CCB20}" type="sibTrans" cxnId="{33D28241-CB7C-48C6-B7C1-0E68BBD41336}">
      <dgm:prSet/>
      <dgm:spPr/>
      <dgm:t>
        <a:bodyPr/>
        <a:lstStyle/>
        <a:p>
          <a:endParaRPr lang="en-US"/>
        </a:p>
      </dgm:t>
    </dgm:pt>
    <dgm:pt modelId="{B3432705-92D1-46CE-BBD0-19C4B05CA618}">
      <dgm:prSet phldrT="[Text]" custT="1"/>
      <dgm:spPr/>
      <dgm:t>
        <a:bodyPr/>
        <a:lstStyle/>
        <a:p>
          <a:r>
            <a:rPr lang="en-US" sz="1200" dirty="0"/>
            <a:t>She is a knowledgeable trainer</a:t>
          </a:r>
        </a:p>
      </dgm:t>
    </dgm:pt>
    <dgm:pt modelId="{A0241EF4-4835-4C07-8E60-EB164136D119}" type="parTrans" cxnId="{64E01C7B-7BB8-4179-A60D-769012ACE8B4}">
      <dgm:prSet/>
      <dgm:spPr/>
      <dgm:t>
        <a:bodyPr/>
        <a:lstStyle/>
        <a:p>
          <a:endParaRPr lang="en-US"/>
        </a:p>
      </dgm:t>
    </dgm:pt>
    <dgm:pt modelId="{BCFD99F0-D510-428F-8A81-832390F01391}" type="sibTrans" cxnId="{64E01C7B-7BB8-4179-A60D-769012ACE8B4}">
      <dgm:prSet/>
      <dgm:spPr/>
      <dgm:t>
        <a:bodyPr/>
        <a:lstStyle/>
        <a:p>
          <a:endParaRPr lang="en-US"/>
        </a:p>
      </dgm:t>
    </dgm:pt>
    <dgm:pt modelId="{CE7BFA28-3EEC-4EF4-93DB-FB16EFF265F7}">
      <dgm:prSet phldrT="[Text]" custT="1"/>
      <dgm:spPr/>
      <dgm:t>
        <a:bodyPr/>
        <a:lstStyle/>
        <a:p>
          <a:r>
            <a:rPr lang="en-US" sz="1200" dirty="0"/>
            <a:t>Continuous Improvement: ongoing curriculum development committees</a:t>
          </a:r>
        </a:p>
      </dgm:t>
    </dgm:pt>
    <dgm:pt modelId="{A905A368-88DB-4ED1-AACD-271C937E9E73}" type="sibTrans" cxnId="{0DCDD02D-ACC8-4BAC-ABB6-323F9A21B5B0}">
      <dgm:prSet/>
      <dgm:spPr/>
      <dgm:t>
        <a:bodyPr/>
        <a:lstStyle/>
        <a:p>
          <a:endParaRPr lang="en-US"/>
        </a:p>
      </dgm:t>
    </dgm:pt>
    <dgm:pt modelId="{7539D39E-C66F-45FA-A6C6-433410BC89BA}" type="parTrans" cxnId="{0DCDD02D-ACC8-4BAC-ABB6-323F9A21B5B0}">
      <dgm:prSet/>
      <dgm:spPr/>
      <dgm:t>
        <a:bodyPr/>
        <a:lstStyle/>
        <a:p>
          <a:endParaRPr lang="en-US"/>
        </a:p>
      </dgm:t>
    </dgm:pt>
    <dgm:pt modelId="{F1A25EF2-A66C-4B74-BEE1-2BAD3C92C5E3}">
      <dgm:prSet phldrT="[Text]" custT="1"/>
      <dgm:spPr/>
      <dgm:t>
        <a:bodyPr/>
        <a:lstStyle/>
        <a:p>
          <a:r>
            <a:rPr lang="en-US" sz="1200" dirty="0"/>
            <a:t>Organization and preparation for well executed class sessions</a:t>
          </a:r>
        </a:p>
      </dgm:t>
    </dgm:pt>
    <dgm:pt modelId="{1FE3EAB3-8A7B-4D25-9065-4361DC97CFAB}" type="parTrans" cxnId="{DD696278-4167-4D5F-96D8-C2F3B54563F4}">
      <dgm:prSet/>
      <dgm:spPr/>
      <dgm:t>
        <a:bodyPr/>
        <a:lstStyle/>
        <a:p>
          <a:endParaRPr lang="en-US"/>
        </a:p>
      </dgm:t>
    </dgm:pt>
    <dgm:pt modelId="{17CB6071-0CA0-4F65-9B36-29EF7156B11E}" type="sibTrans" cxnId="{DD696278-4167-4D5F-96D8-C2F3B54563F4}">
      <dgm:prSet/>
      <dgm:spPr/>
      <dgm:t>
        <a:bodyPr/>
        <a:lstStyle/>
        <a:p>
          <a:endParaRPr lang="en-US"/>
        </a:p>
      </dgm:t>
    </dgm:pt>
    <dgm:pt modelId="{CE2DC2FD-073B-42CC-AE0A-9E76DC062FA2}">
      <dgm:prSet phldrT="[Text]" custT="1"/>
      <dgm:spPr/>
      <dgm:t>
        <a:bodyPr/>
        <a:lstStyle/>
        <a:p>
          <a:r>
            <a:rPr lang="en-US" sz="1200" dirty="0"/>
            <a:t>Leverage learning &amp; development technology / applications</a:t>
          </a:r>
        </a:p>
      </dgm:t>
    </dgm:pt>
    <dgm:pt modelId="{C84C243C-5508-436B-8236-92875FC3890E}" type="parTrans" cxnId="{422A53C4-34C9-4B2A-A50A-9C63C8B92162}">
      <dgm:prSet/>
      <dgm:spPr/>
      <dgm:t>
        <a:bodyPr/>
        <a:lstStyle/>
        <a:p>
          <a:endParaRPr lang="en-US"/>
        </a:p>
      </dgm:t>
    </dgm:pt>
    <dgm:pt modelId="{B2C8BB9E-28AE-42B7-A07A-0CBBFF1B0A1C}" type="sibTrans" cxnId="{422A53C4-34C9-4B2A-A50A-9C63C8B92162}">
      <dgm:prSet/>
      <dgm:spPr/>
      <dgm:t>
        <a:bodyPr/>
        <a:lstStyle/>
        <a:p>
          <a:endParaRPr lang="en-US"/>
        </a:p>
      </dgm:t>
    </dgm:pt>
    <dgm:pt modelId="{2E61C7F9-DB19-42A7-BC17-9E001A89BB57}">
      <dgm:prSet phldrT="[Text]" custT="1"/>
      <dgm:spPr/>
      <dgm:t>
        <a:bodyPr/>
        <a:lstStyle/>
        <a:p>
          <a:r>
            <a:rPr lang="en-US" sz="1200" dirty="0"/>
            <a:t>Health and Wellness</a:t>
          </a:r>
        </a:p>
      </dgm:t>
    </dgm:pt>
    <dgm:pt modelId="{0A0E7466-74B2-4DC1-B224-B2D9326A6A5F}" type="parTrans" cxnId="{9CCB82E9-02BD-431D-87AA-1A173C0B96FC}">
      <dgm:prSet/>
      <dgm:spPr/>
      <dgm:t>
        <a:bodyPr/>
        <a:lstStyle/>
        <a:p>
          <a:endParaRPr lang="en-US"/>
        </a:p>
      </dgm:t>
    </dgm:pt>
    <dgm:pt modelId="{3253E39B-C2A7-4B37-A313-C17F9A0FD747}" type="sibTrans" cxnId="{9CCB82E9-02BD-431D-87AA-1A173C0B96FC}">
      <dgm:prSet/>
      <dgm:spPr/>
      <dgm:t>
        <a:bodyPr/>
        <a:lstStyle/>
        <a:p>
          <a:endParaRPr lang="en-US"/>
        </a:p>
      </dgm:t>
    </dgm:pt>
    <dgm:pt modelId="{3A831D6C-E615-4473-8E67-E4A527C40C2F}">
      <dgm:prSet phldrT="[Text]" custT="1"/>
      <dgm:spPr/>
      <dgm:t>
        <a:bodyPr/>
        <a:lstStyle/>
        <a:p>
          <a:r>
            <a:rPr lang="en-US" sz="1200" dirty="0"/>
            <a:t>She is an effective listener</a:t>
          </a:r>
        </a:p>
      </dgm:t>
    </dgm:pt>
    <dgm:pt modelId="{32417349-58F7-4169-A8B8-6E0A686EAEC2}" type="parTrans" cxnId="{5A5336C6-7697-49EF-8DFE-FA3646E9B45A}">
      <dgm:prSet/>
      <dgm:spPr/>
      <dgm:t>
        <a:bodyPr/>
        <a:lstStyle/>
        <a:p>
          <a:endParaRPr lang="en-US"/>
        </a:p>
      </dgm:t>
    </dgm:pt>
    <dgm:pt modelId="{D317A0E9-A217-45EB-A046-B0DE71E83784}" type="sibTrans" cxnId="{5A5336C6-7697-49EF-8DFE-FA3646E9B45A}">
      <dgm:prSet/>
      <dgm:spPr/>
      <dgm:t>
        <a:bodyPr/>
        <a:lstStyle/>
        <a:p>
          <a:endParaRPr lang="en-US"/>
        </a:p>
      </dgm:t>
    </dgm:pt>
    <dgm:pt modelId="{42A600A3-BEDF-4473-BFA5-95A0BA906FF2}">
      <dgm:prSet phldrT="[Text]" custT="1"/>
      <dgm:spPr/>
      <dgm:t>
        <a:bodyPr/>
        <a:lstStyle/>
        <a:p>
          <a:r>
            <a:rPr lang="en-US" sz="1200" dirty="0"/>
            <a:t>She has a sense of humor with an animated personality</a:t>
          </a:r>
        </a:p>
      </dgm:t>
    </dgm:pt>
    <dgm:pt modelId="{FFBE3801-AF0D-4716-9182-FA957043CB50}" type="parTrans" cxnId="{9EFEE3FE-0301-4D4A-95D2-F262259BD236}">
      <dgm:prSet/>
      <dgm:spPr/>
      <dgm:t>
        <a:bodyPr/>
        <a:lstStyle/>
        <a:p>
          <a:endParaRPr lang="en-US"/>
        </a:p>
      </dgm:t>
    </dgm:pt>
    <dgm:pt modelId="{AAF0A5D6-6382-432A-9513-434D3DB25F3C}" type="sibTrans" cxnId="{9EFEE3FE-0301-4D4A-95D2-F262259BD236}">
      <dgm:prSet/>
      <dgm:spPr/>
      <dgm:t>
        <a:bodyPr/>
        <a:lstStyle/>
        <a:p>
          <a:endParaRPr lang="en-US"/>
        </a:p>
      </dgm:t>
    </dgm:pt>
    <dgm:pt modelId="{4277883E-3C30-4669-8A11-12AD2FF8A252}">
      <dgm:prSet phldrT="[Text]" custT="1"/>
      <dgm:spPr/>
      <dgm:t>
        <a:bodyPr/>
        <a:lstStyle/>
        <a:p>
          <a:r>
            <a:rPr lang="en-US" sz="1200" dirty="0"/>
            <a:t>She enjoys to cook &amp; garden</a:t>
          </a:r>
        </a:p>
      </dgm:t>
    </dgm:pt>
    <dgm:pt modelId="{1DBAB4F0-804D-47B1-8A04-92ACAB2F6C4F}" type="parTrans" cxnId="{17DAB790-20DC-4929-914F-1EACF0E89E32}">
      <dgm:prSet/>
      <dgm:spPr/>
      <dgm:t>
        <a:bodyPr/>
        <a:lstStyle/>
        <a:p>
          <a:endParaRPr lang="en-US"/>
        </a:p>
      </dgm:t>
    </dgm:pt>
    <dgm:pt modelId="{4B78AE21-D5B7-4C9A-8F58-4127EBA2AE6B}" type="sibTrans" cxnId="{17DAB790-20DC-4929-914F-1EACF0E89E32}">
      <dgm:prSet/>
      <dgm:spPr/>
      <dgm:t>
        <a:bodyPr/>
        <a:lstStyle/>
        <a:p>
          <a:endParaRPr lang="en-US"/>
        </a:p>
      </dgm:t>
    </dgm:pt>
    <dgm:pt modelId="{E874E1FB-D6DF-46AD-BF97-CA05D864610E}">
      <dgm:prSet phldrT="[Text]" custT="1"/>
      <dgm:spPr/>
      <dgm:t>
        <a:bodyPr/>
        <a:lstStyle/>
        <a:p>
          <a:r>
            <a:rPr lang="en-US" sz="1200" dirty="0"/>
            <a:t>She loves her dogs</a:t>
          </a:r>
        </a:p>
      </dgm:t>
    </dgm:pt>
    <dgm:pt modelId="{6FFE1CA7-EC86-46DD-8103-2BC0084494E2}" type="parTrans" cxnId="{B66A008E-0AA9-4D2F-AF07-DBDF53980523}">
      <dgm:prSet/>
      <dgm:spPr/>
      <dgm:t>
        <a:bodyPr/>
        <a:lstStyle/>
        <a:p>
          <a:endParaRPr lang="en-US"/>
        </a:p>
      </dgm:t>
    </dgm:pt>
    <dgm:pt modelId="{ED071189-6CB6-47DD-B7B5-776B868E9F4A}" type="sibTrans" cxnId="{B66A008E-0AA9-4D2F-AF07-DBDF53980523}">
      <dgm:prSet/>
      <dgm:spPr/>
      <dgm:t>
        <a:bodyPr/>
        <a:lstStyle/>
        <a:p>
          <a:endParaRPr lang="en-US"/>
        </a:p>
      </dgm:t>
    </dgm:pt>
    <dgm:pt modelId="{45BEAD73-B3BC-4BE5-B1B7-C747FC856CC8}">
      <dgm:prSet phldrT="[Text]" custT="1"/>
      <dgm:spPr/>
      <dgm:t>
        <a:bodyPr/>
        <a:lstStyle/>
        <a:p>
          <a:r>
            <a:rPr lang="en-US" sz="2000" dirty="0">
              <a:solidFill>
                <a:srgbClr val="92D050"/>
              </a:solidFill>
            </a:rPr>
            <a:t>Ways to Best Support Me as a Trainer!</a:t>
          </a:r>
        </a:p>
      </dgm:t>
    </dgm:pt>
    <dgm:pt modelId="{D0CCF210-6E7F-47E2-A427-B5DC1FD3D5A6}" type="parTrans" cxnId="{0916C8C3-3FE2-4DDF-8B20-F337A94BDF59}">
      <dgm:prSet/>
      <dgm:spPr/>
      <dgm:t>
        <a:bodyPr/>
        <a:lstStyle/>
        <a:p>
          <a:endParaRPr lang="en-US"/>
        </a:p>
      </dgm:t>
    </dgm:pt>
    <dgm:pt modelId="{13A30E31-1A9C-457D-92C2-7E246A435EC9}" type="sibTrans" cxnId="{0916C8C3-3FE2-4DDF-8B20-F337A94BDF59}">
      <dgm:prSet/>
      <dgm:spPr/>
      <dgm:t>
        <a:bodyPr/>
        <a:lstStyle/>
        <a:p>
          <a:endParaRPr lang="en-US"/>
        </a:p>
      </dgm:t>
    </dgm:pt>
    <dgm:pt modelId="{AB1EAB45-7BD1-4E09-87C7-ACC6DE7EB052}">
      <dgm:prSet phldrT="[Text]" custT="1"/>
      <dgm:spPr/>
      <dgm:t>
        <a:bodyPr/>
        <a:lstStyle/>
        <a:p>
          <a:r>
            <a:rPr lang="en-US" sz="1200" dirty="0"/>
            <a:t>Development opportunities for continued growth &amp; education</a:t>
          </a:r>
        </a:p>
      </dgm:t>
    </dgm:pt>
    <dgm:pt modelId="{CD6FAE4C-7B9A-4D8A-8F2E-6F683C19202F}" type="parTrans" cxnId="{68D2F4E2-4011-4D6D-9D99-46BDAF26F053}">
      <dgm:prSet/>
      <dgm:spPr/>
      <dgm:t>
        <a:bodyPr/>
        <a:lstStyle/>
        <a:p>
          <a:endParaRPr lang="en-US"/>
        </a:p>
      </dgm:t>
    </dgm:pt>
    <dgm:pt modelId="{CEF684CA-E00C-46ED-A9DE-0E57A1C7099A}" type="sibTrans" cxnId="{68D2F4E2-4011-4D6D-9D99-46BDAF26F053}">
      <dgm:prSet/>
      <dgm:spPr/>
      <dgm:t>
        <a:bodyPr/>
        <a:lstStyle/>
        <a:p>
          <a:endParaRPr lang="en-US"/>
        </a:p>
      </dgm:t>
    </dgm:pt>
    <dgm:pt modelId="{A43F4663-7B28-4167-963B-C93BB69A2206}">
      <dgm:prSet phldrT="[Text]" custT="1"/>
      <dgm:spPr/>
      <dgm:t>
        <a:bodyPr/>
        <a:lstStyle/>
        <a:p>
          <a:r>
            <a:rPr lang="en-US" sz="1200" dirty="0"/>
            <a:t>Encourage balance</a:t>
          </a:r>
        </a:p>
      </dgm:t>
    </dgm:pt>
    <dgm:pt modelId="{CB610BD9-E4A7-40D4-9D38-DFAFCD45AC01}" type="parTrans" cxnId="{FB684790-4A94-4C84-8B3A-8CA27FDE8D5D}">
      <dgm:prSet/>
      <dgm:spPr/>
      <dgm:t>
        <a:bodyPr/>
        <a:lstStyle/>
        <a:p>
          <a:endParaRPr lang="en-US"/>
        </a:p>
      </dgm:t>
    </dgm:pt>
    <dgm:pt modelId="{24EE265D-70EF-4983-A1BD-717639B65F93}" type="sibTrans" cxnId="{FB684790-4A94-4C84-8B3A-8CA27FDE8D5D}">
      <dgm:prSet/>
      <dgm:spPr/>
      <dgm:t>
        <a:bodyPr/>
        <a:lstStyle/>
        <a:p>
          <a:endParaRPr lang="en-US"/>
        </a:p>
      </dgm:t>
    </dgm:pt>
    <dgm:pt modelId="{A63376A8-B377-4DE5-8513-FFC090CD9D6A}">
      <dgm:prSet phldrT="[Text]" custT="1"/>
      <dgm:spPr/>
      <dgm:t>
        <a:bodyPr/>
        <a:lstStyle/>
        <a:p>
          <a:r>
            <a:rPr lang="en-US" sz="1200" dirty="0"/>
            <a:t>Team engagement &amp; project workgroup experiences</a:t>
          </a:r>
        </a:p>
      </dgm:t>
    </dgm:pt>
    <dgm:pt modelId="{2E1A8B21-B6EC-453E-9A82-F0504FA65A79}" type="parTrans" cxnId="{89683B2B-B0E3-415B-862C-6562246E1D37}">
      <dgm:prSet/>
      <dgm:spPr/>
      <dgm:t>
        <a:bodyPr/>
        <a:lstStyle/>
        <a:p>
          <a:endParaRPr lang="en-US"/>
        </a:p>
      </dgm:t>
    </dgm:pt>
    <dgm:pt modelId="{077B4B3F-9E0D-4F4B-ADC6-99920DF9E11F}" type="sibTrans" cxnId="{89683B2B-B0E3-415B-862C-6562246E1D37}">
      <dgm:prSet/>
      <dgm:spPr/>
      <dgm:t>
        <a:bodyPr/>
        <a:lstStyle/>
        <a:p>
          <a:endParaRPr lang="en-US"/>
        </a:p>
      </dgm:t>
    </dgm:pt>
    <dgm:pt modelId="{1481948E-44F6-4506-9CF6-A92C65C95147}">
      <dgm:prSet phldrT="[Text]" custT="1"/>
      <dgm:spPr/>
      <dgm:t>
        <a:bodyPr/>
        <a:lstStyle/>
        <a:p>
          <a:r>
            <a:rPr lang="en-US" sz="1200" dirty="0"/>
            <a:t>Provide opportunities for team collaboration &amp; 1:1 supervision</a:t>
          </a:r>
        </a:p>
      </dgm:t>
    </dgm:pt>
    <dgm:pt modelId="{69D15622-C540-408A-9FC6-B7E019B86B1F}" type="parTrans" cxnId="{D8722C9C-A6B0-4D47-B65E-6CA6CC6BBBFE}">
      <dgm:prSet/>
      <dgm:spPr/>
      <dgm:t>
        <a:bodyPr/>
        <a:lstStyle/>
        <a:p>
          <a:endParaRPr lang="en-US"/>
        </a:p>
      </dgm:t>
    </dgm:pt>
    <dgm:pt modelId="{64CACDC2-CE33-4FB6-8E11-1B6E433EE9E4}" type="sibTrans" cxnId="{D8722C9C-A6B0-4D47-B65E-6CA6CC6BBBFE}">
      <dgm:prSet/>
      <dgm:spPr/>
      <dgm:t>
        <a:bodyPr/>
        <a:lstStyle/>
        <a:p>
          <a:endParaRPr lang="en-US"/>
        </a:p>
      </dgm:t>
    </dgm:pt>
    <dgm:pt modelId="{1C2CA367-4B34-4EDD-A565-DE318E3DFCD5}">
      <dgm:prSet phldrT="[Text]" custT="1"/>
      <dgm:spPr/>
      <dgm:t>
        <a:bodyPr/>
        <a:lstStyle/>
        <a:p>
          <a:r>
            <a:rPr lang="en-US" sz="1200" dirty="0"/>
            <a:t>Direct, honest &amp; clear communication</a:t>
          </a:r>
        </a:p>
      </dgm:t>
    </dgm:pt>
    <dgm:pt modelId="{7DB65C80-CF46-4E04-A079-22664A5BE444}" type="parTrans" cxnId="{43F1E370-408B-4A0D-92A6-24AE34DCE75F}">
      <dgm:prSet/>
      <dgm:spPr/>
      <dgm:t>
        <a:bodyPr/>
        <a:lstStyle/>
        <a:p>
          <a:endParaRPr lang="en-US"/>
        </a:p>
      </dgm:t>
    </dgm:pt>
    <dgm:pt modelId="{A4F55447-04B4-4F30-86BD-B8A7FEC59091}" type="sibTrans" cxnId="{43F1E370-408B-4A0D-92A6-24AE34DCE75F}">
      <dgm:prSet/>
      <dgm:spPr/>
      <dgm:t>
        <a:bodyPr/>
        <a:lstStyle/>
        <a:p>
          <a:endParaRPr lang="en-US"/>
        </a:p>
      </dgm:t>
    </dgm:pt>
    <dgm:pt modelId="{F938FC62-6B8C-4438-BACE-BE1C87B6DD56}" type="pres">
      <dgm:prSet presAssocID="{6438C1AA-7074-49E1-9CEC-00610F05DF4E}" presName="layout" presStyleCnt="0">
        <dgm:presLayoutVars>
          <dgm:chMax/>
          <dgm:chPref/>
          <dgm:dir/>
          <dgm:resizeHandles/>
        </dgm:presLayoutVars>
      </dgm:prSet>
      <dgm:spPr/>
    </dgm:pt>
    <dgm:pt modelId="{BCCD54ED-958B-4D0D-B1B7-8964DBC3B63A}" type="pres">
      <dgm:prSet presAssocID="{0DF346DC-F6C3-4788-AE6B-001814EB5D60}" presName="root" presStyleCnt="0">
        <dgm:presLayoutVars>
          <dgm:chMax/>
          <dgm:chPref/>
        </dgm:presLayoutVars>
      </dgm:prSet>
      <dgm:spPr/>
    </dgm:pt>
    <dgm:pt modelId="{CDAC70AF-BD1B-4708-8BC6-B43A4FE95BE5}" type="pres">
      <dgm:prSet presAssocID="{0DF346DC-F6C3-4788-AE6B-001814EB5D60}" presName="rootComposite" presStyleCnt="0">
        <dgm:presLayoutVars/>
      </dgm:prSet>
      <dgm:spPr/>
    </dgm:pt>
    <dgm:pt modelId="{FE6488B0-EFE8-4243-9583-DF918DE21980}" type="pres">
      <dgm:prSet presAssocID="{0DF346DC-F6C3-4788-AE6B-001814EB5D60}" presName="ParentAccent" presStyleLbl="alignNode1" presStyleIdx="0" presStyleCnt="3"/>
      <dgm:spPr/>
    </dgm:pt>
    <dgm:pt modelId="{B2174067-3C8B-402A-8FCE-094397225F9F}" type="pres">
      <dgm:prSet presAssocID="{0DF346DC-F6C3-4788-AE6B-001814EB5D60}" presName="ParentSmallAccent" presStyleLbl="fgAcc1" presStyleIdx="0" presStyleCnt="3"/>
      <dgm:spPr/>
    </dgm:pt>
    <dgm:pt modelId="{C7CB7F75-CE97-4EFF-8E22-246CA266998F}" type="pres">
      <dgm:prSet presAssocID="{0DF346DC-F6C3-4788-AE6B-001814EB5D60}" presName="Parent" presStyleLbl="revTx" presStyleIdx="0" presStyleCnt="21">
        <dgm:presLayoutVars>
          <dgm:chMax/>
          <dgm:chPref val="4"/>
          <dgm:bulletEnabled val="1"/>
        </dgm:presLayoutVars>
      </dgm:prSet>
      <dgm:spPr/>
    </dgm:pt>
    <dgm:pt modelId="{C850FE75-36A9-4ED4-9CDC-46B55B036DFB}" type="pres">
      <dgm:prSet presAssocID="{0DF346DC-F6C3-4788-AE6B-001814EB5D60}" presName="childShape" presStyleCnt="0">
        <dgm:presLayoutVars>
          <dgm:chMax val="0"/>
          <dgm:chPref val="0"/>
        </dgm:presLayoutVars>
      </dgm:prSet>
      <dgm:spPr/>
    </dgm:pt>
    <dgm:pt modelId="{B38D6A16-E8E9-41D9-B353-6E10564DD2EF}" type="pres">
      <dgm:prSet presAssocID="{A1B6696C-0B70-4816-80D3-2F32A1C71529}" presName="childComposite" presStyleCnt="0">
        <dgm:presLayoutVars>
          <dgm:chMax val="0"/>
          <dgm:chPref val="0"/>
        </dgm:presLayoutVars>
      </dgm:prSet>
      <dgm:spPr/>
    </dgm:pt>
    <dgm:pt modelId="{6A939447-FB61-49C9-AC53-E8A565C55636}" type="pres">
      <dgm:prSet presAssocID="{A1B6696C-0B70-4816-80D3-2F32A1C71529}" presName="ChildAccent" presStyleLbl="solidFgAcc1" presStyleIdx="0" presStyleCnt="18"/>
      <dgm:spPr/>
    </dgm:pt>
    <dgm:pt modelId="{BD4A17EC-ED58-4780-8ACC-B2B7E8AA4458}" type="pres">
      <dgm:prSet presAssocID="{A1B6696C-0B70-4816-80D3-2F32A1C71529}" presName="Child" presStyleLbl="revTx" presStyleIdx="1" presStyleCnt="21">
        <dgm:presLayoutVars>
          <dgm:chMax val="0"/>
          <dgm:chPref val="0"/>
          <dgm:bulletEnabled val="1"/>
        </dgm:presLayoutVars>
      </dgm:prSet>
      <dgm:spPr/>
    </dgm:pt>
    <dgm:pt modelId="{62099C26-D353-4364-BE29-817874B916F5}" type="pres">
      <dgm:prSet presAssocID="{C9DE5642-464C-4BC4-B9AF-7952215BFE22}" presName="childComposite" presStyleCnt="0">
        <dgm:presLayoutVars>
          <dgm:chMax val="0"/>
          <dgm:chPref val="0"/>
        </dgm:presLayoutVars>
      </dgm:prSet>
      <dgm:spPr/>
    </dgm:pt>
    <dgm:pt modelId="{18EFDF71-7030-47AD-AC4D-97FF766C15D2}" type="pres">
      <dgm:prSet presAssocID="{C9DE5642-464C-4BC4-B9AF-7952215BFE22}" presName="ChildAccent" presStyleLbl="solidFgAcc1" presStyleIdx="1" presStyleCnt="18"/>
      <dgm:spPr/>
    </dgm:pt>
    <dgm:pt modelId="{A8EA7269-46CD-4B2A-98F9-0AB0B6B819CD}" type="pres">
      <dgm:prSet presAssocID="{C9DE5642-464C-4BC4-B9AF-7952215BFE22}" presName="Child" presStyleLbl="revTx" presStyleIdx="2" presStyleCnt="21">
        <dgm:presLayoutVars>
          <dgm:chMax val="0"/>
          <dgm:chPref val="0"/>
          <dgm:bulletEnabled val="1"/>
        </dgm:presLayoutVars>
      </dgm:prSet>
      <dgm:spPr/>
    </dgm:pt>
    <dgm:pt modelId="{EBA01D50-99F3-413F-B39A-E4C9A1B76875}" type="pres">
      <dgm:prSet presAssocID="{CE7BFA28-3EEC-4EF4-93DB-FB16EFF265F7}" presName="childComposite" presStyleCnt="0">
        <dgm:presLayoutVars>
          <dgm:chMax val="0"/>
          <dgm:chPref val="0"/>
        </dgm:presLayoutVars>
      </dgm:prSet>
      <dgm:spPr/>
    </dgm:pt>
    <dgm:pt modelId="{2555987A-F037-46D3-8FC3-8DE939354E88}" type="pres">
      <dgm:prSet presAssocID="{CE7BFA28-3EEC-4EF4-93DB-FB16EFF265F7}" presName="ChildAccent" presStyleLbl="solidFgAcc1" presStyleIdx="2" presStyleCnt="18"/>
      <dgm:spPr/>
    </dgm:pt>
    <dgm:pt modelId="{5726B031-9B97-46CA-B66C-C68B82855557}" type="pres">
      <dgm:prSet presAssocID="{CE7BFA28-3EEC-4EF4-93DB-FB16EFF265F7}" presName="Child" presStyleLbl="revTx" presStyleIdx="3" presStyleCnt="21">
        <dgm:presLayoutVars>
          <dgm:chMax val="0"/>
          <dgm:chPref val="0"/>
          <dgm:bulletEnabled val="1"/>
        </dgm:presLayoutVars>
      </dgm:prSet>
      <dgm:spPr/>
    </dgm:pt>
    <dgm:pt modelId="{AD41A53C-C048-4D62-8C16-B43934D9396D}" type="pres">
      <dgm:prSet presAssocID="{F1A25EF2-A66C-4B74-BEE1-2BAD3C92C5E3}" presName="childComposite" presStyleCnt="0">
        <dgm:presLayoutVars>
          <dgm:chMax val="0"/>
          <dgm:chPref val="0"/>
        </dgm:presLayoutVars>
      </dgm:prSet>
      <dgm:spPr/>
    </dgm:pt>
    <dgm:pt modelId="{95900913-720F-4A18-99C4-A5B07B4F761C}" type="pres">
      <dgm:prSet presAssocID="{F1A25EF2-A66C-4B74-BEE1-2BAD3C92C5E3}" presName="ChildAccent" presStyleLbl="solidFgAcc1" presStyleIdx="3" presStyleCnt="18"/>
      <dgm:spPr/>
    </dgm:pt>
    <dgm:pt modelId="{B7955D91-7E72-4880-B204-E1956EDCA685}" type="pres">
      <dgm:prSet presAssocID="{F1A25EF2-A66C-4B74-BEE1-2BAD3C92C5E3}" presName="Child" presStyleLbl="revTx" presStyleIdx="4" presStyleCnt="21">
        <dgm:presLayoutVars>
          <dgm:chMax val="0"/>
          <dgm:chPref val="0"/>
          <dgm:bulletEnabled val="1"/>
        </dgm:presLayoutVars>
      </dgm:prSet>
      <dgm:spPr/>
    </dgm:pt>
    <dgm:pt modelId="{060A8A39-647E-4E65-80A1-2B5236DC90E3}" type="pres">
      <dgm:prSet presAssocID="{CE2DC2FD-073B-42CC-AE0A-9E76DC062FA2}" presName="childComposite" presStyleCnt="0">
        <dgm:presLayoutVars>
          <dgm:chMax val="0"/>
          <dgm:chPref val="0"/>
        </dgm:presLayoutVars>
      </dgm:prSet>
      <dgm:spPr/>
    </dgm:pt>
    <dgm:pt modelId="{F808635F-46E8-4FA2-B0F9-55D6F0E7A752}" type="pres">
      <dgm:prSet presAssocID="{CE2DC2FD-073B-42CC-AE0A-9E76DC062FA2}" presName="ChildAccent" presStyleLbl="solidFgAcc1" presStyleIdx="4" presStyleCnt="18"/>
      <dgm:spPr/>
    </dgm:pt>
    <dgm:pt modelId="{5C8E6784-B5C4-4E82-95D2-88DA2EF6B38A}" type="pres">
      <dgm:prSet presAssocID="{CE2DC2FD-073B-42CC-AE0A-9E76DC062FA2}" presName="Child" presStyleLbl="revTx" presStyleIdx="5" presStyleCnt="21">
        <dgm:presLayoutVars>
          <dgm:chMax val="0"/>
          <dgm:chPref val="0"/>
          <dgm:bulletEnabled val="1"/>
        </dgm:presLayoutVars>
      </dgm:prSet>
      <dgm:spPr/>
    </dgm:pt>
    <dgm:pt modelId="{86A7AF6B-5288-436A-8BA8-DCA63F4EFA41}" type="pres">
      <dgm:prSet presAssocID="{2E61C7F9-DB19-42A7-BC17-9E001A89BB57}" presName="childComposite" presStyleCnt="0">
        <dgm:presLayoutVars>
          <dgm:chMax val="0"/>
          <dgm:chPref val="0"/>
        </dgm:presLayoutVars>
      </dgm:prSet>
      <dgm:spPr/>
    </dgm:pt>
    <dgm:pt modelId="{53D20A13-FE1F-424E-9C2C-5F8FB0183F47}" type="pres">
      <dgm:prSet presAssocID="{2E61C7F9-DB19-42A7-BC17-9E001A89BB57}" presName="ChildAccent" presStyleLbl="solidFgAcc1" presStyleIdx="5" presStyleCnt="18"/>
      <dgm:spPr/>
    </dgm:pt>
    <dgm:pt modelId="{1097C6CA-EF55-4C6B-BEEE-9880FB19843E}" type="pres">
      <dgm:prSet presAssocID="{2E61C7F9-DB19-42A7-BC17-9E001A89BB57}" presName="Child" presStyleLbl="revTx" presStyleIdx="6" presStyleCnt="21">
        <dgm:presLayoutVars>
          <dgm:chMax val="0"/>
          <dgm:chPref val="0"/>
          <dgm:bulletEnabled val="1"/>
        </dgm:presLayoutVars>
      </dgm:prSet>
      <dgm:spPr/>
    </dgm:pt>
    <dgm:pt modelId="{8BDEDE01-02D4-4234-9239-E62D7E18B9EB}" type="pres">
      <dgm:prSet presAssocID="{303B64A3-E44E-44FD-85C8-D3DC2253E656}" presName="root" presStyleCnt="0">
        <dgm:presLayoutVars>
          <dgm:chMax/>
          <dgm:chPref/>
        </dgm:presLayoutVars>
      </dgm:prSet>
      <dgm:spPr/>
    </dgm:pt>
    <dgm:pt modelId="{46203137-C138-4580-A22B-277D202E088F}" type="pres">
      <dgm:prSet presAssocID="{303B64A3-E44E-44FD-85C8-D3DC2253E656}" presName="rootComposite" presStyleCnt="0">
        <dgm:presLayoutVars/>
      </dgm:prSet>
      <dgm:spPr/>
    </dgm:pt>
    <dgm:pt modelId="{BF763B3E-162A-4BA5-8DAF-D1996EFF4125}" type="pres">
      <dgm:prSet presAssocID="{303B64A3-E44E-44FD-85C8-D3DC2253E656}" presName="ParentAccent" presStyleLbl="alignNode1" presStyleIdx="1" presStyleCnt="3"/>
      <dgm:spPr/>
    </dgm:pt>
    <dgm:pt modelId="{8B50640E-FDEC-4D31-B16C-A8E93F40345C}" type="pres">
      <dgm:prSet presAssocID="{303B64A3-E44E-44FD-85C8-D3DC2253E656}" presName="ParentSmallAccent" presStyleLbl="fgAcc1" presStyleIdx="1" presStyleCnt="3"/>
      <dgm:spPr/>
    </dgm:pt>
    <dgm:pt modelId="{4866E9F0-F3B2-47C3-8A97-D9E59EDA363A}" type="pres">
      <dgm:prSet presAssocID="{303B64A3-E44E-44FD-85C8-D3DC2253E656}" presName="Parent" presStyleLbl="revTx" presStyleIdx="7" presStyleCnt="21">
        <dgm:presLayoutVars>
          <dgm:chMax/>
          <dgm:chPref val="4"/>
          <dgm:bulletEnabled val="1"/>
        </dgm:presLayoutVars>
      </dgm:prSet>
      <dgm:spPr/>
    </dgm:pt>
    <dgm:pt modelId="{5CFB0018-FCBE-4DC1-960E-ACC7793D08B3}" type="pres">
      <dgm:prSet presAssocID="{303B64A3-E44E-44FD-85C8-D3DC2253E656}" presName="childShape" presStyleCnt="0">
        <dgm:presLayoutVars>
          <dgm:chMax val="0"/>
          <dgm:chPref val="0"/>
        </dgm:presLayoutVars>
      </dgm:prSet>
      <dgm:spPr/>
    </dgm:pt>
    <dgm:pt modelId="{381EC165-D398-4187-97E4-CEF71919360F}" type="pres">
      <dgm:prSet presAssocID="{15B9AED3-2455-45BD-8C09-295C9A8B47CB}" presName="childComposite" presStyleCnt="0">
        <dgm:presLayoutVars>
          <dgm:chMax val="0"/>
          <dgm:chPref val="0"/>
        </dgm:presLayoutVars>
      </dgm:prSet>
      <dgm:spPr/>
    </dgm:pt>
    <dgm:pt modelId="{3A226597-784B-4485-8F3C-5A36495B64A3}" type="pres">
      <dgm:prSet presAssocID="{15B9AED3-2455-45BD-8C09-295C9A8B47CB}" presName="ChildAccent" presStyleLbl="solidFgAcc1" presStyleIdx="6" presStyleCnt="18"/>
      <dgm:spPr/>
    </dgm:pt>
    <dgm:pt modelId="{4304AC16-0649-4BF4-9C52-D00C1F49A65B}" type="pres">
      <dgm:prSet presAssocID="{15B9AED3-2455-45BD-8C09-295C9A8B47CB}" presName="Child" presStyleLbl="revTx" presStyleIdx="8" presStyleCnt="21">
        <dgm:presLayoutVars>
          <dgm:chMax val="0"/>
          <dgm:chPref val="0"/>
          <dgm:bulletEnabled val="1"/>
        </dgm:presLayoutVars>
      </dgm:prSet>
      <dgm:spPr/>
    </dgm:pt>
    <dgm:pt modelId="{A01DE43B-329A-488C-ACA2-E942CE40EF76}" type="pres">
      <dgm:prSet presAssocID="{B7CD5556-109F-4623-B5F2-5BB21D2F366F}" presName="childComposite" presStyleCnt="0">
        <dgm:presLayoutVars>
          <dgm:chMax val="0"/>
          <dgm:chPref val="0"/>
        </dgm:presLayoutVars>
      </dgm:prSet>
      <dgm:spPr/>
    </dgm:pt>
    <dgm:pt modelId="{E4454326-A8CF-4E39-B828-F74322521835}" type="pres">
      <dgm:prSet presAssocID="{B7CD5556-109F-4623-B5F2-5BB21D2F366F}" presName="ChildAccent" presStyleLbl="solidFgAcc1" presStyleIdx="7" presStyleCnt="18"/>
      <dgm:spPr/>
    </dgm:pt>
    <dgm:pt modelId="{596C83BF-067A-43A1-B97E-4CFD426E45AB}" type="pres">
      <dgm:prSet presAssocID="{B7CD5556-109F-4623-B5F2-5BB21D2F366F}" presName="Child" presStyleLbl="revTx" presStyleIdx="9" presStyleCnt="21">
        <dgm:presLayoutVars>
          <dgm:chMax val="0"/>
          <dgm:chPref val="0"/>
          <dgm:bulletEnabled val="1"/>
        </dgm:presLayoutVars>
      </dgm:prSet>
      <dgm:spPr/>
    </dgm:pt>
    <dgm:pt modelId="{7221C0AE-CA11-4D19-9B32-54ECADAFE62A}" type="pres">
      <dgm:prSet presAssocID="{B3432705-92D1-46CE-BBD0-19C4B05CA618}" presName="childComposite" presStyleCnt="0">
        <dgm:presLayoutVars>
          <dgm:chMax val="0"/>
          <dgm:chPref val="0"/>
        </dgm:presLayoutVars>
      </dgm:prSet>
      <dgm:spPr/>
    </dgm:pt>
    <dgm:pt modelId="{0FE9CD1E-8C40-447C-91EB-59B3F7D0133E}" type="pres">
      <dgm:prSet presAssocID="{B3432705-92D1-46CE-BBD0-19C4B05CA618}" presName="ChildAccent" presStyleLbl="solidFgAcc1" presStyleIdx="8" presStyleCnt="18"/>
      <dgm:spPr/>
    </dgm:pt>
    <dgm:pt modelId="{A01EF8E1-EBF7-4244-B417-BCAC58048A09}" type="pres">
      <dgm:prSet presAssocID="{B3432705-92D1-46CE-BBD0-19C4B05CA618}" presName="Child" presStyleLbl="revTx" presStyleIdx="10" presStyleCnt="21">
        <dgm:presLayoutVars>
          <dgm:chMax val="0"/>
          <dgm:chPref val="0"/>
          <dgm:bulletEnabled val="1"/>
        </dgm:presLayoutVars>
      </dgm:prSet>
      <dgm:spPr/>
    </dgm:pt>
    <dgm:pt modelId="{8B930491-5260-4D44-88A5-8E81F425BEF7}" type="pres">
      <dgm:prSet presAssocID="{3A831D6C-E615-4473-8E67-E4A527C40C2F}" presName="childComposite" presStyleCnt="0">
        <dgm:presLayoutVars>
          <dgm:chMax val="0"/>
          <dgm:chPref val="0"/>
        </dgm:presLayoutVars>
      </dgm:prSet>
      <dgm:spPr/>
    </dgm:pt>
    <dgm:pt modelId="{84ACCDE6-2B40-4662-9956-0CAA2C0A472E}" type="pres">
      <dgm:prSet presAssocID="{3A831D6C-E615-4473-8E67-E4A527C40C2F}" presName="ChildAccent" presStyleLbl="solidFgAcc1" presStyleIdx="9" presStyleCnt="18"/>
      <dgm:spPr/>
    </dgm:pt>
    <dgm:pt modelId="{864FF69C-2B87-4C7C-98C1-698E957C4DAC}" type="pres">
      <dgm:prSet presAssocID="{3A831D6C-E615-4473-8E67-E4A527C40C2F}" presName="Child" presStyleLbl="revTx" presStyleIdx="11" presStyleCnt="21">
        <dgm:presLayoutVars>
          <dgm:chMax val="0"/>
          <dgm:chPref val="0"/>
          <dgm:bulletEnabled val="1"/>
        </dgm:presLayoutVars>
      </dgm:prSet>
      <dgm:spPr/>
    </dgm:pt>
    <dgm:pt modelId="{AC306366-8B55-4A75-B7E4-6DF6246BD9C3}" type="pres">
      <dgm:prSet presAssocID="{42A600A3-BEDF-4473-BFA5-95A0BA906FF2}" presName="childComposite" presStyleCnt="0">
        <dgm:presLayoutVars>
          <dgm:chMax val="0"/>
          <dgm:chPref val="0"/>
        </dgm:presLayoutVars>
      </dgm:prSet>
      <dgm:spPr/>
    </dgm:pt>
    <dgm:pt modelId="{DBBCE37E-1C7B-403B-9B2E-1A897D71CADF}" type="pres">
      <dgm:prSet presAssocID="{42A600A3-BEDF-4473-BFA5-95A0BA906FF2}" presName="ChildAccent" presStyleLbl="solidFgAcc1" presStyleIdx="10" presStyleCnt="18"/>
      <dgm:spPr/>
    </dgm:pt>
    <dgm:pt modelId="{D0BE7345-70B7-4192-9C35-2C4663558D97}" type="pres">
      <dgm:prSet presAssocID="{42A600A3-BEDF-4473-BFA5-95A0BA906FF2}" presName="Child" presStyleLbl="revTx" presStyleIdx="12" presStyleCnt="21">
        <dgm:presLayoutVars>
          <dgm:chMax val="0"/>
          <dgm:chPref val="0"/>
          <dgm:bulletEnabled val="1"/>
        </dgm:presLayoutVars>
      </dgm:prSet>
      <dgm:spPr/>
    </dgm:pt>
    <dgm:pt modelId="{D604A1C0-5F44-46A8-AB94-733BEC76CDC0}" type="pres">
      <dgm:prSet presAssocID="{4277883E-3C30-4669-8A11-12AD2FF8A252}" presName="childComposite" presStyleCnt="0">
        <dgm:presLayoutVars>
          <dgm:chMax val="0"/>
          <dgm:chPref val="0"/>
        </dgm:presLayoutVars>
      </dgm:prSet>
      <dgm:spPr/>
    </dgm:pt>
    <dgm:pt modelId="{8002826B-5F84-470B-BD66-DDB803914018}" type="pres">
      <dgm:prSet presAssocID="{4277883E-3C30-4669-8A11-12AD2FF8A252}" presName="ChildAccent" presStyleLbl="solidFgAcc1" presStyleIdx="11" presStyleCnt="18"/>
      <dgm:spPr/>
    </dgm:pt>
    <dgm:pt modelId="{938B8000-1CFF-4FBD-9916-536C8DB05F92}" type="pres">
      <dgm:prSet presAssocID="{4277883E-3C30-4669-8A11-12AD2FF8A252}" presName="Child" presStyleLbl="revTx" presStyleIdx="13" presStyleCnt="21">
        <dgm:presLayoutVars>
          <dgm:chMax val="0"/>
          <dgm:chPref val="0"/>
          <dgm:bulletEnabled val="1"/>
        </dgm:presLayoutVars>
      </dgm:prSet>
      <dgm:spPr/>
    </dgm:pt>
    <dgm:pt modelId="{20DF1003-B43E-40D3-A387-36D713122F90}" type="pres">
      <dgm:prSet presAssocID="{E874E1FB-D6DF-46AD-BF97-CA05D864610E}" presName="childComposite" presStyleCnt="0">
        <dgm:presLayoutVars>
          <dgm:chMax val="0"/>
          <dgm:chPref val="0"/>
        </dgm:presLayoutVars>
      </dgm:prSet>
      <dgm:spPr/>
    </dgm:pt>
    <dgm:pt modelId="{B6A0F6F2-EE39-41BF-B1F6-A3A4EBE33DDB}" type="pres">
      <dgm:prSet presAssocID="{E874E1FB-D6DF-46AD-BF97-CA05D864610E}" presName="ChildAccent" presStyleLbl="solidFgAcc1" presStyleIdx="12" presStyleCnt="18"/>
      <dgm:spPr/>
    </dgm:pt>
    <dgm:pt modelId="{924CD80E-3965-4665-B4E8-3DDCCEC9DB01}" type="pres">
      <dgm:prSet presAssocID="{E874E1FB-D6DF-46AD-BF97-CA05D864610E}" presName="Child" presStyleLbl="revTx" presStyleIdx="14" presStyleCnt="21">
        <dgm:presLayoutVars>
          <dgm:chMax val="0"/>
          <dgm:chPref val="0"/>
          <dgm:bulletEnabled val="1"/>
        </dgm:presLayoutVars>
      </dgm:prSet>
      <dgm:spPr/>
    </dgm:pt>
    <dgm:pt modelId="{C2201ACC-8AE7-4880-A159-7D937E27C952}" type="pres">
      <dgm:prSet presAssocID="{45BEAD73-B3BC-4BE5-B1B7-C747FC856CC8}" presName="root" presStyleCnt="0">
        <dgm:presLayoutVars>
          <dgm:chMax/>
          <dgm:chPref/>
        </dgm:presLayoutVars>
      </dgm:prSet>
      <dgm:spPr/>
    </dgm:pt>
    <dgm:pt modelId="{2FB4FD6D-8A17-4ED2-A97F-A05EEA57717F}" type="pres">
      <dgm:prSet presAssocID="{45BEAD73-B3BC-4BE5-B1B7-C747FC856CC8}" presName="rootComposite" presStyleCnt="0">
        <dgm:presLayoutVars/>
      </dgm:prSet>
      <dgm:spPr/>
    </dgm:pt>
    <dgm:pt modelId="{AB89A082-1566-4CD2-824C-CE2F55DD0FCA}" type="pres">
      <dgm:prSet presAssocID="{45BEAD73-B3BC-4BE5-B1B7-C747FC856CC8}" presName="ParentAccent" presStyleLbl="alignNode1" presStyleIdx="2" presStyleCnt="3"/>
      <dgm:spPr/>
    </dgm:pt>
    <dgm:pt modelId="{A8EA4891-A22B-4DC7-B34E-9C25109099B5}" type="pres">
      <dgm:prSet presAssocID="{45BEAD73-B3BC-4BE5-B1B7-C747FC856CC8}" presName="ParentSmallAccent" presStyleLbl="fgAcc1" presStyleIdx="2" presStyleCnt="3"/>
      <dgm:spPr/>
    </dgm:pt>
    <dgm:pt modelId="{38F1C458-3FFF-48E7-8A65-148926BCEDB1}" type="pres">
      <dgm:prSet presAssocID="{45BEAD73-B3BC-4BE5-B1B7-C747FC856CC8}" presName="Parent" presStyleLbl="revTx" presStyleIdx="15" presStyleCnt="21">
        <dgm:presLayoutVars>
          <dgm:chMax/>
          <dgm:chPref val="4"/>
          <dgm:bulletEnabled val="1"/>
        </dgm:presLayoutVars>
      </dgm:prSet>
      <dgm:spPr/>
    </dgm:pt>
    <dgm:pt modelId="{D2780612-E278-4A93-A436-5E2C757A766B}" type="pres">
      <dgm:prSet presAssocID="{45BEAD73-B3BC-4BE5-B1B7-C747FC856CC8}" presName="childShape" presStyleCnt="0">
        <dgm:presLayoutVars>
          <dgm:chMax val="0"/>
          <dgm:chPref val="0"/>
        </dgm:presLayoutVars>
      </dgm:prSet>
      <dgm:spPr/>
    </dgm:pt>
    <dgm:pt modelId="{25BCB088-1F2E-4E99-92DD-55C7679CCFA3}" type="pres">
      <dgm:prSet presAssocID="{AB1EAB45-7BD1-4E09-87C7-ACC6DE7EB052}" presName="childComposite" presStyleCnt="0">
        <dgm:presLayoutVars>
          <dgm:chMax val="0"/>
          <dgm:chPref val="0"/>
        </dgm:presLayoutVars>
      </dgm:prSet>
      <dgm:spPr/>
    </dgm:pt>
    <dgm:pt modelId="{8858A663-21EE-4157-90C1-FE9C18EEF236}" type="pres">
      <dgm:prSet presAssocID="{AB1EAB45-7BD1-4E09-87C7-ACC6DE7EB052}" presName="ChildAccent" presStyleLbl="solidFgAcc1" presStyleIdx="13" presStyleCnt="18"/>
      <dgm:spPr/>
    </dgm:pt>
    <dgm:pt modelId="{06A5581D-DFC2-4C82-AA3F-E5F635F423F5}" type="pres">
      <dgm:prSet presAssocID="{AB1EAB45-7BD1-4E09-87C7-ACC6DE7EB052}" presName="Child" presStyleLbl="revTx" presStyleIdx="16" presStyleCnt="21">
        <dgm:presLayoutVars>
          <dgm:chMax val="0"/>
          <dgm:chPref val="0"/>
          <dgm:bulletEnabled val="1"/>
        </dgm:presLayoutVars>
      </dgm:prSet>
      <dgm:spPr/>
    </dgm:pt>
    <dgm:pt modelId="{F5A0DE26-DFDD-4CA0-97D6-95376ECB8961}" type="pres">
      <dgm:prSet presAssocID="{A43F4663-7B28-4167-963B-C93BB69A2206}" presName="childComposite" presStyleCnt="0">
        <dgm:presLayoutVars>
          <dgm:chMax val="0"/>
          <dgm:chPref val="0"/>
        </dgm:presLayoutVars>
      </dgm:prSet>
      <dgm:spPr/>
    </dgm:pt>
    <dgm:pt modelId="{4BF80A81-E930-44B2-A8FA-21387F89200C}" type="pres">
      <dgm:prSet presAssocID="{A43F4663-7B28-4167-963B-C93BB69A2206}" presName="ChildAccent" presStyleLbl="solidFgAcc1" presStyleIdx="14" presStyleCnt="18"/>
      <dgm:spPr/>
    </dgm:pt>
    <dgm:pt modelId="{96019225-DD56-4F23-B200-D238901F8D74}" type="pres">
      <dgm:prSet presAssocID="{A43F4663-7B28-4167-963B-C93BB69A2206}" presName="Child" presStyleLbl="revTx" presStyleIdx="17" presStyleCnt="21">
        <dgm:presLayoutVars>
          <dgm:chMax val="0"/>
          <dgm:chPref val="0"/>
          <dgm:bulletEnabled val="1"/>
        </dgm:presLayoutVars>
      </dgm:prSet>
      <dgm:spPr/>
    </dgm:pt>
    <dgm:pt modelId="{9F168C37-3BC3-4667-8ECC-446DA9268F0E}" type="pres">
      <dgm:prSet presAssocID="{A63376A8-B377-4DE5-8513-FFC090CD9D6A}" presName="childComposite" presStyleCnt="0">
        <dgm:presLayoutVars>
          <dgm:chMax val="0"/>
          <dgm:chPref val="0"/>
        </dgm:presLayoutVars>
      </dgm:prSet>
      <dgm:spPr/>
    </dgm:pt>
    <dgm:pt modelId="{1E7BA3B4-798B-4FEE-8146-293A79DEE38E}" type="pres">
      <dgm:prSet presAssocID="{A63376A8-B377-4DE5-8513-FFC090CD9D6A}" presName="ChildAccent" presStyleLbl="solidFgAcc1" presStyleIdx="15" presStyleCnt="18"/>
      <dgm:spPr/>
    </dgm:pt>
    <dgm:pt modelId="{4510C301-EE9E-490C-8F95-ADED93BEB8D3}" type="pres">
      <dgm:prSet presAssocID="{A63376A8-B377-4DE5-8513-FFC090CD9D6A}" presName="Child" presStyleLbl="revTx" presStyleIdx="18" presStyleCnt="21">
        <dgm:presLayoutVars>
          <dgm:chMax val="0"/>
          <dgm:chPref val="0"/>
          <dgm:bulletEnabled val="1"/>
        </dgm:presLayoutVars>
      </dgm:prSet>
      <dgm:spPr/>
    </dgm:pt>
    <dgm:pt modelId="{BE9758F0-190F-446E-A00C-5328CDEE147A}" type="pres">
      <dgm:prSet presAssocID="{1481948E-44F6-4506-9CF6-A92C65C95147}" presName="childComposite" presStyleCnt="0">
        <dgm:presLayoutVars>
          <dgm:chMax val="0"/>
          <dgm:chPref val="0"/>
        </dgm:presLayoutVars>
      </dgm:prSet>
      <dgm:spPr/>
    </dgm:pt>
    <dgm:pt modelId="{E0113D4F-2715-41D5-B6C8-2FC5CE0A65E8}" type="pres">
      <dgm:prSet presAssocID="{1481948E-44F6-4506-9CF6-A92C65C95147}" presName="ChildAccent" presStyleLbl="solidFgAcc1" presStyleIdx="16" presStyleCnt="18"/>
      <dgm:spPr/>
    </dgm:pt>
    <dgm:pt modelId="{D4716DA6-062F-4465-9836-1694147898D7}" type="pres">
      <dgm:prSet presAssocID="{1481948E-44F6-4506-9CF6-A92C65C95147}" presName="Child" presStyleLbl="revTx" presStyleIdx="19" presStyleCnt="21">
        <dgm:presLayoutVars>
          <dgm:chMax val="0"/>
          <dgm:chPref val="0"/>
          <dgm:bulletEnabled val="1"/>
        </dgm:presLayoutVars>
      </dgm:prSet>
      <dgm:spPr/>
    </dgm:pt>
    <dgm:pt modelId="{69957D88-DDC5-4B1B-9A8F-F8A1E156CAEF}" type="pres">
      <dgm:prSet presAssocID="{1C2CA367-4B34-4EDD-A565-DE318E3DFCD5}" presName="childComposite" presStyleCnt="0">
        <dgm:presLayoutVars>
          <dgm:chMax val="0"/>
          <dgm:chPref val="0"/>
        </dgm:presLayoutVars>
      </dgm:prSet>
      <dgm:spPr/>
    </dgm:pt>
    <dgm:pt modelId="{50B7A814-8FD8-4C22-A2C1-760F40C1E13D}" type="pres">
      <dgm:prSet presAssocID="{1C2CA367-4B34-4EDD-A565-DE318E3DFCD5}" presName="ChildAccent" presStyleLbl="solidFgAcc1" presStyleIdx="17" presStyleCnt="18"/>
      <dgm:spPr/>
    </dgm:pt>
    <dgm:pt modelId="{61C20FFA-2EC3-439F-8FBA-1393F53AB06C}" type="pres">
      <dgm:prSet presAssocID="{1C2CA367-4B34-4EDD-A565-DE318E3DFCD5}" presName="Child" presStyleLbl="revTx" presStyleIdx="20" presStyleCnt="21">
        <dgm:presLayoutVars>
          <dgm:chMax val="0"/>
          <dgm:chPref val="0"/>
          <dgm:bulletEnabled val="1"/>
        </dgm:presLayoutVars>
      </dgm:prSet>
      <dgm:spPr/>
    </dgm:pt>
  </dgm:ptLst>
  <dgm:cxnLst>
    <dgm:cxn modelId="{3F555504-F588-4975-AFAE-4F76E3EE5CCE}" type="presOf" srcId="{CE2DC2FD-073B-42CC-AE0A-9E76DC062FA2}" destId="{5C8E6784-B5C4-4E82-95D2-88DA2EF6B38A}" srcOrd="0" destOrd="0" presId="urn:microsoft.com/office/officeart/2008/layout/SquareAccentList"/>
    <dgm:cxn modelId="{1AD55C0B-FE5D-4852-A83A-3974C11B5D40}" type="presOf" srcId="{0DF346DC-F6C3-4788-AE6B-001814EB5D60}" destId="{C7CB7F75-CE97-4EFF-8E22-246CA266998F}" srcOrd="0" destOrd="0" presId="urn:microsoft.com/office/officeart/2008/layout/SquareAccentList"/>
    <dgm:cxn modelId="{F0908F0D-18F2-4A61-9A06-77308A4720FC}" type="presOf" srcId="{303B64A3-E44E-44FD-85C8-D3DC2253E656}" destId="{4866E9F0-F3B2-47C3-8A97-D9E59EDA363A}" srcOrd="0" destOrd="0" presId="urn:microsoft.com/office/officeart/2008/layout/SquareAccentList"/>
    <dgm:cxn modelId="{C03F2B1C-E861-404E-8738-B1AFCB3E51B5}" type="presOf" srcId="{C9DE5642-464C-4BC4-B9AF-7952215BFE22}" destId="{A8EA7269-46CD-4B2A-98F9-0AB0B6B819CD}" srcOrd="0" destOrd="0" presId="urn:microsoft.com/office/officeart/2008/layout/SquareAccentList"/>
    <dgm:cxn modelId="{52079623-B808-4E40-AAE6-41578FDE4F04}" srcId="{0DF346DC-F6C3-4788-AE6B-001814EB5D60}" destId="{A1B6696C-0B70-4816-80D3-2F32A1C71529}" srcOrd="0" destOrd="0" parTransId="{7D7A521C-5164-4A38-9668-629FCDEC4665}" sibTransId="{69E35E94-B99E-4039-B2E5-249B545D6B88}"/>
    <dgm:cxn modelId="{D0D9FB24-834D-4A2C-9DCE-C35D2BA360B0}" type="presOf" srcId="{42A600A3-BEDF-4473-BFA5-95A0BA906FF2}" destId="{D0BE7345-70B7-4192-9C35-2C4663558D97}" srcOrd="0" destOrd="0" presId="urn:microsoft.com/office/officeart/2008/layout/SquareAccentList"/>
    <dgm:cxn modelId="{2D138C29-5732-4E30-A84B-4BE833DF2082}" type="presOf" srcId="{1481948E-44F6-4506-9CF6-A92C65C95147}" destId="{D4716DA6-062F-4465-9836-1694147898D7}" srcOrd="0" destOrd="0" presId="urn:microsoft.com/office/officeart/2008/layout/SquareAccentList"/>
    <dgm:cxn modelId="{4867072B-BBE2-41F3-99CF-C76E14E93B9E}" type="presOf" srcId="{3A831D6C-E615-4473-8E67-E4A527C40C2F}" destId="{864FF69C-2B87-4C7C-98C1-698E957C4DAC}" srcOrd="0" destOrd="0" presId="urn:microsoft.com/office/officeart/2008/layout/SquareAccentList"/>
    <dgm:cxn modelId="{89683B2B-B0E3-415B-862C-6562246E1D37}" srcId="{45BEAD73-B3BC-4BE5-B1B7-C747FC856CC8}" destId="{A63376A8-B377-4DE5-8513-FFC090CD9D6A}" srcOrd="2" destOrd="0" parTransId="{2E1A8B21-B6EC-453E-9A82-F0504FA65A79}" sibTransId="{077B4B3F-9E0D-4F4B-ADC6-99920DF9E11F}"/>
    <dgm:cxn modelId="{0DCDD02D-ACC8-4BAC-ABB6-323F9A21B5B0}" srcId="{0DF346DC-F6C3-4788-AE6B-001814EB5D60}" destId="{CE7BFA28-3EEC-4EF4-93DB-FB16EFF265F7}" srcOrd="2" destOrd="0" parTransId="{7539D39E-C66F-45FA-A6C6-433410BC89BA}" sibTransId="{A905A368-88DB-4ED1-AACD-271C937E9E73}"/>
    <dgm:cxn modelId="{6BB2B15D-FADE-4980-9B09-A4D0B656670E}" type="presOf" srcId="{AB1EAB45-7BD1-4E09-87C7-ACC6DE7EB052}" destId="{06A5581D-DFC2-4C82-AA3F-E5F635F423F5}" srcOrd="0" destOrd="0" presId="urn:microsoft.com/office/officeart/2008/layout/SquareAccentList"/>
    <dgm:cxn modelId="{33D28241-CB7C-48C6-B7C1-0E68BBD41336}" srcId="{303B64A3-E44E-44FD-85C8-D3DC2253E656}" destId="{B7CD5556-109F-4623-B5F2-5BB21D2F366F}" srcOrd="1" destOrd="0" parTransId="{C7AFCBBE-2BAA-4383-80C6-F400527FE025}" sibTransId="{0023EDB6-0BD3-4400-B6E8-5795BB3CCB20}"/>
    <dgm:cxn modelId="{346ACC61-0FFA-413A-8081-914913517E2E}" type="presOf" srcId="{CE7BFA28-3EEC-4EF4-93DB-FB16EFF265F7}" destId="{5726B031-9B97-46CA-B66C-C68B82855557}" srcOrd="0" destOrd="0" presId="urn:microsoft.com/office/officeart/2008/layout/SquareAccentList"/>
    <dgm:cxn modelId="{C39D1968-A657-430E-8B53-8C98A8E0CA6D}" srcId="{6438C1AA-7074-49E1-9CEC-00610F05DF4E}" destId="{0DF346DC-F6C3-4788-AE6B-001814EB5D60}" srcOrd="0" destOrd="0" parTransId="{0618415A-B2C4-4FC8-9981-6E74336C07F6}" sibTransId="{B2EF0F72-4E5C-48B3-BF08-8EC4E25F0F6C}"/>
    <dgm:cxn modelId="{E2F76B48-8DA3-41F7-B74B-79838B5F4321}" type="presOf" srcId="{4277883E-3C30-4669-8A11-12AD2FF8A252}" destId="{938B8000-1CFF-4FBD-9916-536C8DB05F92}" srcOrd="0" destOrd="0" presId="urn:microsoft.com/office/officeart/2008/layout/SquareAccentList"/>
    <dgm:cxn modelId="{50C04A4A-9369-4603-8CF5-87B4E54F532D}" type="presOf" srcId="{6438C1AA-7074-49E1-9CEC-00610F05DF4E}" destId="{F938FC62-6B8C-4438-BACE-BE1C87B6DD56}" srcOrd="0" destOrd="0" presId="urn:microsoft.com/office/officeart/2008/layout/SquareAccentList"/>
    <dgm:cxn modelId="{43F1E370-408B-4A0D-92A6-24AE34DCE75F}" srcId="{45BEAD73-B3BC-4BE5-B1B7-C747FC856CC8}" destId="{1C2CA367-4B34-4EDD-A565-DE318E3DFCD5}" srcOrd="4" destOrd="0" parTransId="{7DB65C80-CF46-4E04-A079-22664A5BE444}" sibTransId="{A4F55447-04B4-4F30-86BD-B8A7FEC59091}"/>
    <dgm:cxn modelId="{71E4F751-E07C-424E-AE64-068DF4A5CD8B}" type="presOf" srcId="{15B9AED3-2455-45BD-8C09-295C9A8B47CB}" destId="{4304AC16-0649-4BF4-9C52-D00C1F49A65B}" srcOrd="0" destOrd="0" presId="urn:microsoft.com/office/officeart/2008/layout/SquareAccentList"/>
    <dgm:cxn modelId="{A0F36072-DC37-4131-9E9C-D32D923C78E8}" type="presOf" srcId="{B7CD5556-109F-4623-B5F2-5BB21D2F366F}" destId="{596C83BF-067A-43A1-B97E-4CFD426E45AB}" srcOrd="0" destOrd="0" presId="urn:microsoft.com/office/officeart/2008/layout/SquareAccentList"/>
    <dgm:cxn modelId="{E3698776-092D-43B9-ADE4-7EE31F37F038}" type="presOf" srcId="{F1A25EF2-A66C-4B74-BEE1-2BAD3C92C5E3}" destId="{B7955D91-7E72-4880-B204-E1956EDCA685}" srcOrd="0" destOrd="0" presId="urn:microsoft.com/office/officeart/2008/layout/SquareAccentList"/>
    <dgm:cxn modelId="{DD696278-4167-4D5F-96D8-C2F3B54563F4}" srcId="{0DF346DC-F6C3-4788-AE6B-001814EB5D60}" destId="{F1A25EF2-A66C-4B74-BEE1-2BAD3C92C5E3}" srcOrd="3" destOrd="0" parTransId="{1FE3EAB3-8A7B-4D25-9065-4361DC97CFAB}" sibTransId="{17CB6071-0CA0-4F65-9B36-29EF7156B11E}"/>
    <dgm:cxn modelId="{64E01C7B-7BB8-4179-A60D-769012ACE8B4}" srcId="{303B64A3-E44E-44FD-85C8-D3DC2253E656}" destId="{B3432705-92D1-46CE-BBD0-19C4B05CA618}" srcOrd="2" destOrd="0" parTransId="{A0241EF4-4835-4C07-8E60-EB164136D119}" sibTransId="{BCFD99F0-D510-428F-8A81-832390F01391}"/>
    <dgm:cxn modelId="{5D5E827F-1A38-4CDC-B27B-41BC0F3C676F}" type="presOf" srcId="{E874E1FB-D6DF-46AD-BF97-CA05D864610E}" destId="{924CD80E-3965-4665-B4E8-3DDCCEC9DB01}" srcOrd="0" destOrd="0" presId="urn:microsoft.com/office/officeart/2008/layout/SquareAccentList"/>
    <dgm:cxn modelId="{B66A008E-0AA9-4D2F-AF07-DBDF53980523}" srcId="{303B64A3-E44E-44FD-85C8-D3DC2253E656}" destId="{E874E1FB-D6DF-46AD-BF97-CA05D864610E}" srcOrd="6" destOrd="0" parTransId="{6FFE1CA7-EC86-46DD-8103-2BC0084494E2}" sibTransId="{ED071189-6CB6-47DD-B7B5-776B868E9F4A}"/>
    <dgm:cxn modelId="{FB684790-4A94-4C84-8B3A-8CA27FDE8D5D}" srcId="{45BEAD73-B3BC-4BE5-B1B7-C747FC856CC8}" destId="{A43F4663-7B28-4167-963B-C93BB69A2206}" srcOrd="1" destOrd="0" parTransId="{CB610BD9-E4A7-40D4-9D38-DFAFCD45AC01}" sibTransId="{24EE265D-70EF-4983-A1BD-717639B65F93}"/>
    <dgm:cxn modelId="{17DAB790-20DC-4929-914F-1EACF0E89E32}" srcId="{303B64A3-E44E-44FD-85C8-D3DC2253E656}" destId="{4277883E-3C30-4669-8A11-12AD2FF8A252}" srcOrd="5" destOrd="0" parTransId="{1DBAB4F0-804D-47B1-8A04-92ACAB2F6C4F}" sibTransId="{4B78AE21-D5B7-4C9A-8F58-4127EBA2AE6B}"/>
    <dgm:cxn modelId="{08D75C9B-FEE6-452A-9729-0979A4AB0DB7}" type="presOf" srcId="{A43F4663-7B28-4167-963B-C93BB69A2206}" destId="{96019225-DD56-4F23-B200-D238901F8D74}" srcOrd="0" destOrd="0" presId="urn:microsoft.com/office/officeart/2008/layout/SquareAccentList"/>
    <dgm:cxn modelId="{D8722C9C-A6B0-4D47-B65E-6CA6CC6BBBFE}" srcId="{45BEAD73-B3BC-4BE5-B1B7-C747FC856CC8}" destId="{1481948E-44F6-4506-9CF6-A92C65C95147}" srcOrd="3" destOrd="0" parTransId="{69D15622-C540-408A-9FC6-B7E019B86B1F}" sibTransId="{64CACDC2-CE33-4FB6-8E11-1B6E433EE9E4}"/>
    <dgm:cxn modelId="{1059BEB0-E1F0-4064-B767-74FD8FAD7FAF}" srcId="{0DF346DC-F6C3-4788-AE6B-001814EB5D60}" destId="{C9DE5642-464C-4BC4-B9AF-7952215BFE22}" srcOrd="1" destOrd="0" parTransId="{7DEF9608-1CB4-460C-9D0D-9B34CA2CEC43}" sibTransId="{9C43DB0A-5424-4AB9-95ED-64CC6422436D}"/>
    <dgm:cxn modelId="{CCA66DB9-E9D7-43E4-8C5D-0BF488EA346B}" type="presOf" srcId="{1C2CA367-4B34-4EDD-A565-DE318E3DFCD5}" destId="{61C20FFA-2EC3-439F-8FBA-1393F53AB06C}" srcOrd="0" destOrd="0" presId="urn:microsoft.com/office/officeart/2008/layout/SquareAccentList"/>
    <dgm:cxn modelId="{BB8D79BF-C115-4A92-A26D-CB74F1E6D27D}" type="presOf" srcId="{B3432705-92D1-46CE-BBD0-19C4B05CA618}" destId="{A01EF8E1-EBF7-4244-B417-BCAC58048A09}" srcOrd="0" destOrd="0" presId="urn:microsoft.com/office/officeart/2008/layout/SquareAccentList"/>
    <dgm:cxn modelId="{0916C8C3-3FE2-4DDF-8B20-F337A94BDF59}" srcId="{6438C1AA-7074-49E1-9CEC-00610F05DF4E}" destId="{45BEAD73-B3BC-4BE5-B1B7-C747FC856CC8}" srcOrd="2" destOrd="0" parTransId="{D0CCF210-6E7F-47E2-A427-B5DC1FD3D5A6}" sibTransId="{13A30E31-1A9C-457D-92C2-7E246A435EC9}"/>
    <dgm:cxn modelId="{422A53C4-34C9-4B2A-A50A-9C63C8B92162}" srcId="{0DF346DC-F6C3-4788-AE6B-001814EB5D60}" destId="{CE2DC2FD-073B-42CC-AE0A-9E76DC062FA2}" srcOrd="4" destOrd="0" parTransId="{C84C243C-5508-436B-8236-92875FC3890E}" sibTransId="{B2C8BB9E-28AE-42B7-A07A-0CBBFF1B0A1C}"/>
    <dgm:cxn modelId="{5A5336C6-7697-49EF-8DFE-FA3646E9B45A}" srcId="{303B64A3-E44E-44FD-85C8-D3DC2253E656}" destId="{3A831D6C-E615-4473-8E67-E4A527C40C2F}" srcOrd="3" destOrd="0" parTransId="{32417349-58F7-4169-A8B8-6E0A686EAEC2}" sibTransId="{D317A0E9-A217-45EB-A046-B0DE71E83784}"/>
    <dgm:cxn modelId="{B872ABD2-D176-4B78-B4CE-958E7C38C82B}" srcId="{6438C1AA-7074-49E1-9CEC-00610F05DF4E}" destId="{303B64A3-E44E-44FD-85C8-D3DC2253E656}" srcOrd="1" destOrd="0" parTransId="{3C151F2A-4A2C-423B-B516-F2CC6CC8E980}" sibTransId="{B6DE72FD-7686-457B-AD4B-0EB39224C63B}"/>
    <dgm:cxn modelId="{8637A1DA-2E94-4381-88AA-AB68E751CD97}" type="presOf" srcId="{2E61C7F9-DB19-42A7-BC17-9E001A89BB57}" destId="{1097C6CA-EF55-4C6B-BEEE-9880FB19843E}" srcOrd="0" destOrd="0" presId="urn:microsoft.com/office/officeart/2008/layout/SquareAccentList"/>
    <dgm:cxn modelId="{68D2F4E2-4011-4D6D-9D99-46BDAF26F053}" srcId="{45BEAD73-B3BC-4BE5-B1B7-C747FC856CC8}" destId="{AB1EAB45-7BD1-4E09-87C7-ACC6DE7EB052}" srcOrd="0" destOrd="0" parTransId="{CD6FAE4C-7B9A-4D8A-8F2E-6F683C19202F}" sibTransId="{CEF684CA-E00C-46ED-A9DE-0E57A1C7099A}"/>
    <dgm:cxn modelId="{6F0106E6-198E-4CC3-9FA8-31965BAA19A8}" srcId="{303B64A3-E44E-44FD-85C8-D3DC2253E656}" destId="{15B9AED3-2455-45BD-8C09-295C9A8B47CB}" srcOrd="0" destOrd="0" parTransId="{03BD6ACC-0E23-4474-BD17-A10454A67B07}" sibTransId="{4997C33D-12E1-477C-8A65-6852CA0FA715}"/>
    <dgm:cxn modelId="{312F61E9-83DC-4C37-90B3-AAED0F9200D7}" type="presOf" srcId="{A1B6696C-0B70-4816-80D3-2F32A1C71529}" destId="{BD4A17EC-ED58-4780-8ACC-B2B7E8AA4458}" srcOrd="0" destOrd="0" presId="urn:microsoft.com/office/officeart/2008/layout/SquareAccentList"/>
    <dgm:cxn modelId="{9CCB82E9-02BD-431D-87AA-1A173C0B96FC}" srcId="{0DF346DC-F6C3-4788-AE6B-001814EB5D60}" destId="{2E61C7F9-DB19-42A7-BC17-9E001A89BB57}" srcOrd="5" destOrd="0" parTransId="{0A0E7466-74B2-4DC1-B224-B2D9326A6A5F}" sibTransId="{3253E39B-C2A7-4B37-A313-C17F9A0FD747}"/>
    <dgm:cxn modelId="{B23B0FF0-636B-4FBE-B33C-87CFC109F9FC}" type="presOf" srcId="{A63376A8-B377-4DE5-8513-FFC090CD9D6A}" destId="{4510C301-EE9E-490C-8F95-ADED93BEB8D3}" srcOrd="0" destOrd="0" presId="urn:microsoft.com/office/officeart/2008/layout/SquareAccentList"/>
    <dgm:cxn modelId="{C23C36FB-57EE-452B-9D03-A52211A51016}" type="presOf" srcId="{45BEAD73-B3BC-4BE5-B1B7-C747FC856CC8}" destId="{38F1C458-3FFF-48E7-8A65-148926BCEDB1}" srcOrd="0" destOrd="0" presId="urn:microsoft.com/office/officeart/2008/layout/SquareAccentList"/>
    <dgm:cxn modelId="{9EFEE3FE-0301-4D4A-95D2-F262259BD236}" srcId="{303B64A3-E44E-44FD-85C8-D3DC2253E656}" destId="{42A600A3-BEDF-4473-BFA5-95A0BA906FF2}" srcOrd="4" destOrd="0" parTransId="{FFBE3801-AF0D-4716-9182-FA957043CB50}" sibTransId="{AAF0A5D6-6382-432A-9513-434D3DB25F3C}"/>
    <dgm:cxn modelId="{D232F04B-EF88-4E0C-AFDF-3F0874C02561}" type="presParOf" srcId="{F938FC62-6B8C-4438-BACE-BE1C87B6DD56}" destId="{BCCD54ED-958B-4D0D-B1B7-8964DBC3B63A}" srcOrd="0" destOrd="0" presId="urn:microsoft.com/office/officeart/2008/layout/SquareAccentList"/>
    <dgm:cxn modelId="{B38EC202-BF9A-4A34-BFE3-9CF9D13C680D}" type="presParOf" srcId="{BCCD54ED-958B-4D0D-B1B7-8964DBC3B63A}" destId="{CDAC70AF-BD1B-4708-8BC6-B43A4FE95BE5}" srcOrd="0" destOrd="0" presId="urn:microsoft.com/office/officeart/2008/layout/SquareAccentList"/>
    <dgm:cxn modelId="{13FAB656-ED60-4588-B47D-F1AA22DC5CB0}" type="presParOf" srcId="{CDAC70AF-BD1B-4708-8BC6-B43A4FE95BE5}" destId="{FE6488B0-EFE8-4243-9583-DF918DE21980}" srcOrd="0" destOrd="0" presId="urn:microsoft.com/office/officeart/2008/layout/SquareAccentList"/>
    <dgm:cxn modelId="{46F1DB53-EAF3-4B79-8775-2EAA946E8BE0}" type="presParOf" srcId="{CDAC70AF-BD1B-4708-8BC6-B43A4FE95BE5}" destId="{B2174067-3C8B-402A-8FCE-094397225F9F}" srcOrd="1" destOrd="0" presId="urn:microsoft.com/office/officeart/2008/layout/SquareAccentList"/>
    <dgm:cxn modelId="{FCA45FCB-8E3D-4656-A462-D4412A188FDD}" type="presParOf" srcId="{CDAC70AF-BD1B-4708-8BC6-B43A4FE95BE5}" destId="{C7CB7F75-CE97-4EFF-8E22-246CA266998F}" srcOrd="2" destOrd="0" presId="urn:microsoft.com/office/officeart/2008/layout/SquareAccentList"/>
    <dgm:cxn modelId="{822DD96F-DDE9-4FEE-891E-61EFE2A698BC}" type="presParOf" srcId="{BCCD54ED-958B-4D0D-B1B7-8964DBC3B63A}" destId="{C850FE75-36A9-4ED4-9CDC-46B55B036DFB}" srcOrd="1" destOrd="0" presId="urn:microsoft.com/office/officeart/2008/layout/SquareAccentList"/>
    <dgm:cxn modelId="{29ABCA76-6601-4A72-AD31-075C6820F192}" type="presParOf" srcId="{C850FE75-36A9-4ED4-9CDC-46B55B036DFB}" destId="{B38D6A16-E8E9-41D9-B353-6E10564DD2EF}" srcOrd="0" destOrd="0" presId="urn:microsoft.com/office/officeart/2008/layout/SquareAccentList"/>
    <dgm:cxn modelId="{F0ACE77C-4197-46CB-B040-CD1D81C5A9E4}" type="presParOf" srcId="{B38D6A16-E8E9-41D9-B353-6E10564DD2EF}" destId="{6A939447-FB61-49C9-AC53-E8A565C55636}" srcOrd="0" destOrd="0" presId="urn:microsoft.com/office/officeart/2008/layout/SquareAccentList"/>
    <dgm:cxn modelId="{76AF68FD-E437-484B-91E3-144FCE1E74A9}" type="presParOf" srcId="{B38D6A16-E8E9-41D9-B353-6E10564DD2EF}" destId="{BD4A17EC-ED58-4780-8ACC-B2B7E8AA4458}" srcOrd="1" destOrd="0" presId="urn:microsoft.com/office/officeart/2008/layout/SquareAccentList"/>
    <dgm:cxn modelId="{5DF4F2BD-BA34-4EE4-921E-3974335813EF}" type="presParOf" srcId="{C850FE75-36A9-4ED4-9CDC-46B55B036DFB}" destId="{62099C26-D353-4364-BE29-817874B916F5}" srcOrd="1" destOrd="0" presId="urn:microsoft.com/office/officeart/2008/layout/SquareAccentList"/>
    <dgm:cxn modelId="{9ECC68FA-0C02-4DFB-94EF-AE8F65599F68}" type="presParOf" srcId="{62099C26-D353-4364-BE29-817874B916F5}" destId="{18EFDF71-7030-47AD-AC4D-97FF766C15D2}" srcOrd="0" destOrd="0" presId="urn:microsoft.com/office/officeart/2008/layout/SquareAccentList"/>
    <dgm:cxn modelId="{0CBF1112-5DBB-49CD-9684-671ACCA4AAE5}" type="presParOf" srcId="{62099C26-D353-4364-BE29-817874B916F5}" destId="{A8EA7269-46CD-4B2A-98F9-0AB0B6B819CD}" srcOrd="1" destOrd="0" presId="urn:microsoft.com/office/officeart/2008/layout/SquareAccentList"/>
    <dgm:cxn modelId="{F815719B-13AE-4C36-A271-3FF403EB3A0F}" type="presParOf" srcId="{C850FE75-36A9-4ED4-9CDC-46B55B036DFB}" destId="{EBA01D50-99F3-413F-B39A-E4C9A1B76875}" srcOrd="2" destOrd="0" presId="urn:microsoft.com/office/officeart/2008/layout/SquareAccentList"/>
    <dgm:cxn modelId="{57846B51-8177-4BAB-926E-27F393F965EC}" type="presParOf" srcId="{EBA01D50-99F3-413F-B39A-E4C9A1B76875}" destId="{2555987A-F037-46D3-8FC3-8DE939354E88}" srcOrd="0" destOrd="0" presId="urn:microsoft.com/office/officeart/2008/layout/SquareAccentList"/>
    <dgm:cxn modelId="{9BABCDEB-A165-4877-930A-B42CE142902F}" type="presParOf" srcId="{EBA01D50-99F3-413F-B39A-E4C9A1B76875}" destId="{5726B031-9B97-46CA-B66C-C68B82855557}" srcOrd="1" destOrd="0" presId="urn:microsoft.com/office/officeart/2008/layout/SquareAccentList"/>
    <dgm:cxn modelId="{89AE1250-186A-4D73-B1E6-E7AD23153F47}" type="presParOf" srcId="{C850FE75-36A9-4ED4-9CDC-46B55B036DFB}" destId="{AD41A53C-C048-4D62-8C16-B43934D9396D}" srcOrd="3" destOrd="0" presId="urn:microsoft.com/office/officeart/2008/layout/SquareAccentList"/>
    <dgm:cxn modelId="{9D525A68-CFC1-4BA5-89EC-CBF8F87F41E5}" type="presParOf" srcId="{AD41A53C-C048-4D62-8C16-B43934D9396D}" destId="{95900913-720F-4A18-99C4-A5B07B4F761C}" srcOrd="0" destOrd="0" presId="urn:microsoft.com/office/officeart/2008/layout/SquareAccentList"/>
    <dgm:cxn modelId="{3C1B6A99-CE5D-4217-A89E-359A8A27F2FE}" type="presParOf" srcId="{AD41A53C-C048-4D62-8C16-B43934D9396D}" destId="{B7955D91-7E72-4880-B204-E1956EDCA685}" srcOrd="1" destOrd="0" presId="urn:microsoft.com/office/officeart/2008/layout/SquareAccentList"/>
    <dgm:cxn modelId="{2DCE3072-3522-4DE8-98E3-D8F6971AEE83}" type="presParOf" srcId="{C850FE75-36A9-4ED4-9CDC-46B55B036DFB}" destId="{060A8A39-647E-4E65-80A1-2B5236DC90E3}" srcOrd="4" destOrd="0" presId="urn:microsoft.com/office/officeart/2008/layout/SquareAccentList"/>
    <dgm:cxn modelId="{D47BF0E4-0D32-4912-9253-1F05CD01957B}" type="presParOf" srcId="{060A8A39-647E-4E65-80A1-2B5236DC90E3}" destId="{F808635F-46E8-4FA2-B0F9-55D6F0E7A752}" srcOrd="0" destOrd="0" presId="urn:microsoft.com/office/officeart/2008/layout/SquareAccentList"/>
    <dgm:cxn modelId="{26802CF8-38AF-4800-BBE6-862A2A9B3607}" type="presParOf" srcId="{060A8A39-647E-4E65-80A1-2B5236DC90E3}" destId="{5C8E6784-B5C4-4E82-95D2-88DA2EF6B38A}" srcOrd="1" destOrd="0" presId="urn:microsoft.com/office/officeart/2008/layout/SquareAccentList"/>
    <dgm:cxn modelId="{110BCA5F-9A11-4371-B136-FA0D2A3495B0}" type="presParOf" srcId="{C850FE75-36A9-4ED4-9CDC-46B55B036DFB}" destId="{86A7AF6B-5288-436A-8BA8-DCA63F4EFA41}" srcOrd="5" destOrd="0" presId="urn:microsoft.com/office/officeart/2008/layout/SquareAccentList"/>
    <dgm:cxn modelId="{A8257326-FFAF-4F6C-963B-10EE7544B3AC}" type="presParOf" srcId="{86A7AF6B-5288-436A-8BA8-DCA63F4EFA41}" destId="{53D20A13-FE1F-424E-9C2C-5F8FB0183F47}" srcOrd="0" destOrd="0" presId="urn:microsoft.com/office/officeart/2008/layout/SquareAccentList"/>
    <dgm:cxn modelId="{B0075C42-E778-474A-987A-0E74E0C07AC2}" type="presParOf" srcId="{86A7AF6B-5288-436A-8BA8-DCA63F4EFA41}" destId="{1097C6CA-EF55-4C6B-BEEE-9880FB19843E}" srcOrd="1" destOrd="0" presId="urn:microsoft.com/office/officeart/2008/layout/SquareAccentList"/>
    <dgm:cxn modelId="{7D26C2E0-C1C8-4448-9B16-09A7573EC505}" type="presParOf" srcId="{F938FC62-6B8C-4438-BACE-BE1C87B6DD56}" destId="{8BDEDE01-02D4-4234-9239-E62D7E18B9EB}" srcOrd="1" destOrd="0" presId="urn:microsoft.com/office/officeart/2008/layout/SquareAccentList"/>
    <dgm:cxn modelId="{33C9F56A-5BD0-4089-B5AC-CEB9BCAEA0F6}" type="presParOf" srcId="{8BDEDE01-02D4-4234-9239-E62D7E18B9EB}" destId="{46203137-C138-4580-A22B-277D202E088F}" srcOrd="0" destOrd="0" presId="urn:microsoft.com/office/officeart/2008/layout/SquareAccentList"/>
    <dgm:cxn modelId="{B1079CD4-27FF-42F1-BB85-7F75B3121497}" type="presParOf" srcId="{46203137-C138-4580-A22B-277D202E088F}" destId="{BF763B3E-162A-4BA5-8DAF-D1996EFF4125}" srcOrd="0" destOrd="0" presId="urn:microsoft.com/office/officeart/2008/layout/SquareAccentList"/>
    <dgm:cxn modelId="{1DF04687-E9F4-4A0D-9817-B085352D36D8}" type="presParOf" srcId="{46203137-C138-4580-A22B-277D202E088F}" destId="{8B50640E-FDEC-4D31-B16C-A8E93F40345C}" srcOrd="1" destOrd="0" presId="urn:microsoft.com/office/officeart/2008/layout/SquareAccentList"/>
    <dgm:cxn modelId="{7151D48A-0D91-49C9-83C9-A4A05FAB2797}" type="presParOf" srcId="{46203137-C138-4580-A22B-277D202E088F}" destId="{4866E9F0-F3B2-47C3-8A97-D9E59EDA363A}" srcOrd="2" destOrd="0" presId="urn:microsoft.com/office/officeart/2008/layout/SquareAccentList"/>
    <dgm:cxn modelId="{08659059-8E82-47F9-9BBD-1359A6719DAA}" type="presParOf" srcId="{8BDEDE01-02D4-4234-9239-E62D7E18B9EB}" destId="{5CFB0018-FCBE-4DC1-960E-ACC7793D08B3}" srcOrd="1" destOrd="0" presId="urn:microsoft.com/office/officeart/2008/layout/SquareAccentList"/>
    <dgm:cxn modelId="{94AD0A8F-FBCD-4158-A547-70F586AFA5C1}" type="presParOf" srcId="{5CFB0018-FCBE-4DC1-960E-ACC7793D08B3}" destId="{381EC165-D398-4187-97E4-CEF71919360F}" srcOrd="0" destOrd="0" presId="urn:microsoft.com/office/officeart/2008/layout/SquareAccentList"/>
    <dgm:cxn modelId="{DBE6E02E-442B-45AD-801F-D2E1FE73BFD3}" type="presParOf" srcId="{381EC165-D398-4187-97E4-CEF71919360F}" destId="{3A226597-784B-4485-8F3C-5A36495B64A3}" srcOrd="0" destOrd="0" presId="urn:microsoft.com/office/officeart/2008/layout/SquareAccentList"/>
    <dgm:cxn modelId="{885B2B4A-AC14-4D59-8470-550D6617A925}" type="presParOf" srcId="{381EC165-D398-4187-97E4-CEF71919360F}" destId="{4304AC16-0649-4BF4-9C52-D00C1F49A65B}" srcOrd="1" destOrd="0" presId="urn:microsoft.com/office/officeart/2008/layout/SquareAccentList"/>
    <dgm:cxn modelId="{4044C048-EAA7-4FDC-BA1C-9D7702226A00}" type="presParOf" srcId="{5CFB0018-FCBE-4DC1-960E-ACC7793D08B3}" destId="{A01DE43B-329A-488C-ACA2-E942CE40EF76}" srcOrd="1" destOrd="0" presId="urn:microsoft.com/office/officeart/2008/layout/SquareAccentList"/>
    <dgm:cxn modelId="{A5725A4B-344C-4724-8695-0F93DF2B6174}" type="presParOf" srcId="{A01DE43B-329A-488C-ACA2-E942CE40EF76}" destId="{E4454326-A8CF-4E39-B828-F74322521835}" srcOrd="0" destOrd="0" presId="urn:microsoft.com/office/officeart/2008/layout/SquareAccentList"/>
    <dgm:cxn modelId="{C06A0203-25D4-4E1F-811A-67CE8DEFB612}" type="presParOf" srcId="{A01DE43B-329A-488C-ACA2-E942CE40EF76}" destId="{596C83BF-067A-43A1-B97E-4CFD426E45AB}" srcOrd="1" destOrd="0" presId="urn:microsoft.com/office/officeart/2008/layout/SquareAccentList"/>
    <dgm:cxn modelId="{07CEB194-0866-4FA3-9E1C-F31BC124E9ED}" type="presParOf" srcId="{5CFB0018-FCBE-4DC1-960E-ACC7793D08B3}" destId="{7221C0AE-CA11-4D19-9B32-54ECADAFE62A}" srcOrd="2" destOrd="0" presId="urn:microsoft.com/office/officeart/2008/layout/SquareAccentList"/>
    <dgm:cxn modelId="{C5A2270B-F44F-428E-B601-A00AAB8E778A}" type="presParOf" srcId="{7221C0AE-CA11-4D19-9B32-54ECADAFE62A}" destId="{0FE9CD1E-8C40-447C-91EB-59B3F7D0133E}" srcOrd="0" destOrd="0" presId="urn:microsoft.com/office/officeart/2008/layout/SquareAccentList"/>
    <dgm:cxn modelId="{DED071D6-7A95-4282-9A0F-F9F4E9364C3A}" type="presParOf" srcId="{7221C0AE-CA11-4D19-9B32-54ECADAFE62A}" destId="{A01EF8E1-EBF7-4244-B417-BCAC58048A09}" srcOrd="1" destOrd="0" presId="urn:microsoft.com/office/officeart/2008/layout/SquareAccentList"/>
    <dgm:cxn modelId="{0C8EA79B-2E74-4911-B84D-64F734DBB572}" type="presParOf" srcId="{5CFB0018-FCBE-4DC1-960E-ACC7793D08B3}" destId="{8B930491-5260-4D44-88A5-8E81F425BEF7}" srcOrd="3" destOrd="0" presId="urn:microsoft.com/office/officeart/2008/layout/SquareAccentList"/>
    <dgm:cxn modelId="{5EB37696-BA6B-4D62-95C4-D81A0F1B5481}" type="presParOf" srcId="{8B930491-5260-4D44-88A5-8E81F425BEF7}" destId="{84ACCDE6-2B40-4662-9956-0CAA2C0A472E}" srcOrd="0" destOrd="0" presId="urn:microsoft.com/office/officeart/2008/layout/SquareAccentList"/>
    <dgm:cxn modelId="{050E209C-52E4-4E1C-BBA4-2C5B9B0565DD}" type="presParOf" srcId="{8B930491-5260-4D44-88A5-8E81F425BEF7}" destId="{864FF69C-2B87-4C7C-98C1-698E957C4DAC}" srcOrd="1" destOrd="0" presId="urn:microsoft.com/office/officeart/2008/layout/SquareAccentList"/>
    <dgm:cxn modelId="{111EB8AC-97F1-4AC0-9DA9-6624B6145781}" type="presParOf" srcId="{5CFB0018-FCBE-4DC1-960E-ACC7793D08B3}" destId="{AC306366-8B55-4A75-B7E4-6DF6246BD9C3}" srcOrd="4" destOrd="0" presId="urn:microsoft.com/office/officeart/2008/layout/SquareAccentList"/>
    <dgm:cxn modelId="{43A3553E-E339-4CAE-8FB5-BBCC858098DC}" type="presParOf" srcId="{AC306366-8B55-4A75-B7E4-6DF6246BD9C3}" destId="{DBBCE37E-1C7B-403B-9B2E-1A897D71CADF}" srcOrd="0" destOrd="0" presId="urn:microsoft.com/office/officeart/2008/layout/SquareAccentList"/>
    <dgm:cxn modelId="{4B1820D2-B484-4A8E-92A6-8D7C74CF65C0}" type="presParOf" srcId="{AC306366-8B55-4A75-B7E4-6DF6246BD9C3}" destId="{D0BE7345-70B7-4192-9C35-2C4663558D97}" srcOrd="1" destOrd="0" presId="urn:microsoft.com/office/officeart/2008/layout/SquareAccentList"/>
    <dgm:cxn modelId="{E60EA330-E3DB-41D3-89F0-FAEE06022800}" type="presParOf" srcId="{5CFB0018-FCBE-4DC1-960E-ACC7793D08B3}" destId="{D604A1C0-5F44-46A8-AB94-733BEC76CDC0}" srcOrd="5" destOrd="0" presId="urn:microsoft.com/office/officeart/2008/layout/SquareAccentList"/>
    <dgm:cxn modelId="{9DB9E565-CC7F-446E-8F2A-CCEE57A75708}" type="presParOf" srcId="{D604A1C0-5F44-46A8-AB94-733BEC76CDC0}" destId="{8002826B-5F84-470B-BD66-DDB803914018}" srcOrd="0" destOrd="0" presId="urn:microsoft.com/office/officeart/2008/layout/SquareAccentList"/>
    <dgm:cxn modelId="{A61B9F0F-D41C-40AB-9FDE-7929DE295470}" type="presParOf" srcId="{D604A1C0-5F44-46A8-AB94-733BEC76CDC0}" destId="{938B8000-1CFF-4FBD-9916-536C8DB05F92}" srcOrd="1" destOrd="0" presId="urn:microsoft.com/office/officeart/2008/layout/SquareAccentList"/>
    <dgm:cxn modelId="{C8B691A9-20F7-4BCD-A86D-79A7C1309F83}" type="presParOf" srcId="{5CFB0018-FCBE-4DC1-960E-ACC7793D08B3}" destId="{20DF1003-B43E-40D3-A387-36D713122F90}" srcOrd="6" destOrd="0" presId="urn:microsoft.com/office/officeart/2008/layout/SquareAccentList"/>
    <dgm:cxn modelId="{03EC8FF9-E155-4759-8B6B-B852561D66D8}" type="presParOf" srcId="{20DF1003-B43E-40D3-A387-36D713122F90}" destId="{B6A0F6F2-EE39-41BF-B1F6-A3A4EBE33DDB}" srcOrd="0" destOrd="0" presId="urn:microsoft.com/office/officeart/2008/layout/SquareAccentList"/>
    <dgm:cxn modelId="{3976E45C-FD2C-4701-85D4-EE60CE61B51D}" type="presParOf" srcId="{20DF1003-B43E-40D3-A387-36D713122F90}" destId="{924CD80E-3965-4665-B4E8-3DDCCEC9DB01}" srcOrd="1" destOrd="0" presId="urn:microsoft.com/office/officeart/2008/layout/SquareAccentList"/>
    <dgm:cxn modelId="{64ECA414-A789-4ECC-9FF9-2A09A6D96EC8}" type="presParOf" srcId="{F938FC62-6B8C-4438-BACE-BE1C87B6DD56}" destId="{C2201ACC-8AE7-4880-A159-7D937E27C952}" srcOrd="2" destOrd="0" presId="urn:microsoft.com/office/officeart/2008/layout/SquareAccentList"/>
    <dgm:cxn modelId="{025AC34F-C13E-4C7A-9E82-CB5A1A4D35CC}" type="presParOf" srcId="{C2201ACC-8AE7-4880-A159-7D937E27C952}" destId="{2FB4FD6D-8A17-4ED2-A97F-A05EEA57717F}" srcOrd="0" destOrd="0" presId="urn:microsoft.com/office/officeart/2008/layout/SquareAccentList"/>
    <dgm:cxn modelId="{91ABBE02-4CB9-4558-9C50-85DFEF5971CC}" type="presParOf" srcId="{2FB4FD6D-8A17-4ED2-A97F-A05EEA57717F}" destId="{AB89A082-1566-4CD2-824C-CE2F55DD0FCA}" srcOrd="0" destOrd="0" presId="urn:microsoft.com/office/officeart/2008/layout/SquareAccentList"/>
    <dgm:cxn modelId="{676678D9-CB6A-4155-BDAF-E5D54588CCB3}" type="presParOf" srcId="{2FB4FD6D-8A17-4ED2-A97F-A05EEA57717F}" destId="{A8EA4891-A22B-4DC7-B34E-9C25109099B5}" srcOrd="1" destOrd="0" presId="urn:microsoft.com/office/officeart/2008/layout/SquareAccentList"/>
    <dgm:cxn modelId="{61E297C0-7ECE-46EF-9989-1F2E483C8E3C}" type="presParOf" srcId="{2FB4FD6D-8A17-4ED2-A97F-A05EEA57717F}" destId="{38F1C458-3FFF-48E7-8A65-148926BCEDB1}" srcOrd="2" destOrd="0" presId="urn:microsoft.com/office/officeart/2008/layout/SquareAccentList"/>
    <dgm:cxn modelId="{00DF3A34-7C98-4382-A5C2-AC789DA8501F}" type="presParOf" srcId="{C2201ACC-8AE7-4880-A159-7D937E27C952}" destId="{D2780612-E278-4A93-A436-5E2C757A766B}" srcOrd="1" destOrd="0" presId="urn:microsoft.com/office/officeart/2008/layout/SquareAccentList"/>
    <dgm:cxn modelId="{89D31BBE-EB17-4DFC-A4C7-36923F45B123}" type="presParOf" srcId="{D2780612-E278-4A93-A436-5E2C757A766B}" destId="{25BCB088-1F2E-4E99-92DD-55C7679CCFA3}" srcOrd="0" destOrd="0" presId="urn:microsoft.com/office/officeart/2008/layout/SquareAccentList"/>
    <dgm:cxn modelId="{D5A463FF-CF14-4930-BB27-A29D90E481DB}" type="presParOf" srcId="{25BCB088-1F2E-4E99-92DD-55C7679CCFA3}" destId="{8858A663-21EE-4157-90C1-FE9C18EEF236}" srcOrd="0" destOrd="0" presId="urn:microsoft.com/office/officeart/2008/layout/SquareAccentList"/>
    <dgm:cxn modelId="{66E736C6-E5E8-485D-96F1-C756B0F6AA88}" type="presParOf" srcId="{25BCB088-1F2E-4E99-92DD-55C7679CCFA3}" destId="{06A5581D-DFC2-4C82-AA3F-E5F635F423F5}" srcOrd="1" destOrd="0" presId="urn:microsoft.com/office/officeart/2008/layout/SquareAccentList"/>
    <dgm:cxn modelId="{C978179E-1891-4B42-9988-91359F69B8B3}" type="presParOf" srcId="{D2780612-E278-4A93-A436-5E2C757A766B}" destId="{F5A0DE26-DFDD-4CA0-97D6-95376ECB8961}" srcOrd="1" destOrd="0" presId="urn:microsoft.com/office/officeart/2008/layout/SquareAccentList"/>
    <dgm:cxn modelId="{33451E90-B743-40BB-99E3-7A74D13BD375}" type="presParOf" srcId="{F5A0DE26-DFDD-4CA0-97D6-95376ECB8961}" destId="{4BF80A81-E930-44B2-A8FA-21387F89200C}" srcOrd="0" destOrd="0" presId="urn:microsoft.com/office/officeart/2008/layout/SquareAccentList"/>
    <dgm:cxn modelId="{151A655C-30EC-4F26-91EE-3B7B060CAD3D}" type="presParOf" srcId="{F5A0DE26-DFDD-4CA0-97D6-95376ECB8961}" destId="{96019225-DD56-4F23-B200-D238901F8D74}" srcOrd="1" destOrd="0" presId="urn:microsoft.com/office/officeart/2008/layout/SquareAccentList"/>
    <dgm:cxn modelId="{6D6EC98B-3BF0-423F-A022-CAFBF65453A7}" type="presParOf" srcId="{D2780612-E278-4A93-A436-5E2C757A766B}" destId="{9F168C37-3BC3-4667-8ECC-446DA9268F0E}" srcOrd="2" destOrd="0" presId="urn:microsoft.com/office/officeart/2008/layout/SquareAccentList"/>
    <dgm:cxn modelId="{7D2D8E33-C088-4000-A10E-FCB50BFD2D3C}" type="presParOf" srcId="{9F168C37-3BC3-4667-8ECC-446DA9268F0E}" destId="{1E7BA3B4-798B-4FEE-8146-293A79DEE38E}" srcOrd="0" destOrd="0" presId="urn:microsoft.com/office/officeart/2008/layout/SquareAccentList"/>
    <dgm:cxn modelId="{3C8FF8C3-4725-4494-ABC5-77C9A59814BA}" type="presParOf" srcId="{9F168C37-3BC3-4667-8ECC-446DA9268F0E}" destId="{4510C301-EE9E-490C-8F95-ADED93BEB8D3}" srcOrd="1" destOrd="0" presId="urn:microsoft.com/office/officeart/2008/layout/SquareAccentList"/>
    <dgm:cxn modelId="{66DB4E4C-7847-4D03-84DC-C5B12D1C5213}" type="presParOf" srcId="{D2780612-E278-4A93-A436-5E2C757A766B}" destId="{BE9758F0-190F-446E-A00C-5328CDEE147A}" srcOrd="3" destOrd="0" presId="urn:microsoft.com/office/officeart/2008/layout/SquareAccentList"/>
    <dgm:cxn modelId="{3699A84B-314C-49C3-9EF4-D273039587DE}" type="presParOf" srcId="{BE9758F0-190F-446E-A00C-5328CDEE147A}" destId="{E0113D4F-2715-41D5-B6C8-2FC5CE0A65E8}" srcOrd="0" destOrd="0" presId="urn:microsoft.com/office/officeart/2008/layout/SquareAccentList"/>
    <dgm:cxn modelId="{FC10AD0F-66E6-4089-BF24-4FBB26A8C0A0}" type="presParOf" srcId="{BE9758F0-190F-446E-A00C-5328CDEE147A}" destId="{D4716DA6-062F-4465-9836-1694147898D7}" srcOrd="1" destOrd="0" presId="urn:microsoft.com/office/officeart/2008/layout/SquareAccentList"/>
    <dgm:cxn modelId="{84866841-57F5-45D0-9974-8F80D49E3DAC}" type="presParOf" srcId="{D2780612-E278-4A93-A436-5E2C757A766B}" destId="{69957D88-DDC5-4B1B-9A8F-F8A1E156CAEF}" srcOrd="4" destOrd="0" presId="urn:microsoft.com/office/officeart/2008/layout/SquareAccentList"/>
    <dgm:cxn modelId="{443DDB69-F3E1-48FE-8DBD-9382F4B5BE91}" type="presParOf" srcId="{69957D88-DDC5-4B1B-9A8F-F8A1E156CAEF}" destId="{50B7A814-8FD8-4C22-A2C1-760F40C1E13D}" srcOrd="0" destOrd="0" presId="urn:microsoft.com/office/officeart/2008/layout/SquareAccentList"/>
    <dgm:cxn modelId="{49089222-A9C9-40BC-A7CA-5166569F0D41}" type="presParOf" srcId="{69957D88-DDC5-4B1B-9A8F-F8A1E156CAEF}" destId="{61C20FFA-2EC3-439F-8FBA-1393F53AB06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488B0-EFE8-4243-9583-DF918DE21980}">
      <dsp:nvSpPr>
        <dsp:cNvPr id="0" name=""/>
        <dsp:cNvSpPr/>
      </dsp:nvSpPr>
      <dsp:spPr>
        <a:xfrm>
          <a:off x="2281" y="599880"/>
          <a:ext cx="2838411" cy="3339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74067-3C8B-402A-8FCE-094397225F9F}">
      <dsp:nvSpPr>
        <dsp:cNvPr id="0" name=""/>
        <dsp:cNvSpPr/>
      </dsp:nvSpPr>
      <dsp:spPr>
        <a:xfrm>
          <a:off x="2281" y="725290"/>
          <a:ext cx="208519" cy="208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B7F75-CE97-4EFF-8E22-246CA266998F}">
      <dsp:nvSpPr>
        <dsp:cNvPr id="0" name=""/>
        <dsp:cNvSpPr/>
      </dsp:nvSpPr>
      <dsp:spPr>
        <a:xfrm>
          <a:off x="2281" y="0"/>
          <a:ext cx="2838411" cy="5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70C0"/>
              </a:solidFill>
            </a:rPr>
            <a:t>Things that are Important To Me as a Trainer:</a:t>
          </a:r>
        </a:p>
      </dsp:txBody>
      <dsp:txXfrm>
        <a:off x="2281" y="0"/>
        <a:ext cx="2838411" cy="599880"/>
      </dsp:txXfrm>
    </dsp:sp>
    <dsp:sp modelId="{6A939447-FB61-49C9-AC53-E8A565C55636}">
      <dsp:nvSpPr>
        <dsp:cNvPr id="0" name=""/>
        <dsp:cNvSpPr/>
      </dsp:nvSpPr>
      <dsp:spPr>
        <a:xfrm>
          <a:off x="2281" y="1211344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A17EC-ED58-4780-8ACC-B2B7E8AA4458}">
      <dsp:nvSpPr>
        <dsp:cNvPr id="0" name=""/>
        <dsp:cNvSpPr/>
      </dsp:nvSpPr>
      <dsp:spPr>
        <a:xfrm>
          <a:off x="200970" y="1072577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 be a knowledgeable, engaging trainer </a:t>
          </a:r>
        </a:p>
      </dsp:txBody>
      <dsp:txXfrm>
        <a:off x="200970" y="1072577"/>
        <a:ext cx="2639722" cy="486048"/>
      </dsp:txXfrm>
    </dsp:sp>
    <dsp:sp modelId="{18EFDF71-7030-47AD-AC4D-97FF766C15D2}">
      <dsp:nvSpPr>
        <dsp:cNvPr id="0" name=""/>
        <dsp:cNvSpPr/>
      </dsp:nvSpPr>
      <dsp:spPr>
        <a:xfrm>
          <a:off x="2281" y="1697393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32550"/>
              <a:satOff val="-602"/>
              <a:lumOff val="-2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A7269-46CD-4B2A-98F9-0AB0B6B819CD}">
      <dsp:nvSpPr>
        <dsp:cNvPr id="0" name=""/>
        <dsp:cNvSpPr/>
      </dsp:nvSpPr>
      <dsp:spPr>
        <a:xfrm>
          <a:off x="200970" y="1558626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Effectively facilitate resulting in learner comprehension, participation &amp; enjoyment</a:t>
          </a:r>
        </a:p>
      </dsp:txBody>
      <dsp:txXfrm>
        <a:off x="200970" y="1558626"/>
        <a:ext cx="2639722" cy="486048"/>
      </dsp:txXfrm>
    </dsp:sp>
    <dsp:sp modelId="{2555987A-F037-46D3-8FC3-8DE939354E88}">
      <dsp:nvSpPr>
        <dsp:cNvPr id="0" name=""/>
        <dsp:cNvSpPr/>
      </dsp:nvSpPr>
      <dsp:spPr>
        <a:xfrm>
          <a:off x="2281" y="2183441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65099"/>
              <a:satOff val="-1203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6B031-9B97-46CA-B66C-C68B82855557}">
      <dsp:nvSpPr>
        <dsp:cNvPr id="0" name=""/>
        <dsp:cNvSpPr/>
      </dsp:nvSpPr>
      <dsp:spPr>
        <a:xfrm>
          <a:off x="200970" y="2044674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Continuous Improvement: ongoing curriculum development committees</a:t>
          </a:r>
        </a:p>
      </dsp:txBody>
      <dsp:txXfrm>
        <a:off x="200970" y="2044674"/>
        <a:ext cx="2639722" cy="486048"/>
      </dsp:txXfrm>
    </dsp:sp>
    <dsp:sp modelId="{95900913-720F-4A18-99C4-A5B07B4F761C}">
      <dsp:nvSpPr>
        <dsp:cNvPr id="0" name=""/>
        <dsp:cNvSpPr/>
      </dsp:nvSpPr>
      <dsp:spPr>
        <a:xfrm>
          <a:off x="2281" y="2669490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97649"/>
              <a:satOff val="-180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55D91-7E72-4880-B204-E1956EDCA685}">
      <dsp:nvSpPr>
        <dsp:cNvPr id="0" name=""/>
        <dsp:cNvSpPr/>
      </dsp:nvSpPr>
      <dsp:spPr>
        <a:xfrm>
          <a:off x="200970" y="2530723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Organization and preparation for well executed class sessions</a:t>
          </a:r>
        </a:p>
      </dsp:txBody>
      <dsp:txXfrm>
        <a:off x="200970" y="2530723"/>
        <a:ext cx="2639722" cy="486048"/>
      </dsp:txXfrm>
    </dsp:sp>
    <dsp:sp modelId="{F808635F-46E8-4FA2-B0F9-55D6F0E7A752}">
      <dsp:nvSpPr>
        <dsp:cNvPr id="0" name=""/>
        <dsp:cNvSpPr/>
      </dsp:nvSpPr>
      <dsp:spPr>
        <a:xfrm>
          <a:off x="2281" y="3155538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30199"/>
              <a:satOff val="-2407"/>
              <a:lumOff val="-9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E6784-B5C4-4E82-95D2-88DA2EF6B38A}">
      <dsp:nvSpPr>
        <dsp:cNvPr id="0" name=""/>
        <dsp:cNvSpPr/>
      </dsp:nvSpPr>
      <dsp:spPr>
        <a:xfrm>
          <a:off x="200970" y="3016772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Leverage learning &amp; development technology / applications</a:t>
          </a:r>
        </a:p>
      </dsp:txBody>
      <dsp:txXfrm>
        <a:off x="200970" y="3016772"/>
        <a:ext cx="2639722" cy="486048"/>
      </dsp:txXfrm>
    </dsp:sp>
    <dsp:sp modelId="{53D20A13-FE1F-424E-9C2C-5F8FB0183F47}">
      <dsp:nvSpPr>
        <dsp:cNvPr id="0" name=""/>
        <dsp:cNvSpPr/>
      </dsp:nvSpPr>
      <dsp:spPr>
        <a:xfrm>
          <a:off x="2281" y="3641587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62748"/>
              <a:satOff val="-3008"/>
              <a:lumOff val="-1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7C6CA-EF55-4C6B-BEEE-9880FB19843E}">
      <dsp:nvSpPr>
        <dsp:cNvPr id="0" name=""/>
        <dsp:cNvSpPr/>
      </dsp:nvSpPr>
      <dsp:spPr>
        <a:xfrm>
          <a:off x="200970" y="3502820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Health and Wellness</a:t>
          </a:r>
        </a:p>
      </dsp:txBody>
      <dsp:txXfrm>
        <a:off x="200970" y="3502820"/>
        <a:ext cx="2639722" cy="486048"/>
      </dsp:txXfrm>
    </dsp:sp>
    <dsp:sp modelId="{BF763B3E-162A-4BA5-8DAF-D1996EFF4125}">
      <dsp:nvSpPr>
        <dsp:cNvPr id="0" name=""/>
        <dsp:cNvSpPr/>
      </dsp:nvSpPr>
      <dsp:spPr>
        <a:xfrm>
          <a:off x="2982614" y="599880"/>
          <a:ext cx="2838411" cy="33393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0640E-FDEC-4D31-B16C-A8E93F40345C}">
      <dsp:nvSpPr>
        <dsp:cNvPr id="0" name=""/>
        <dsp:cNvSpPr/>
      </dsp:nvSpPr>
      <dsp:spPr>
        <a:xfrm>
          <a:off x="2982614" y="725290"/>
          <a:ext cx="208519" cy="208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6E9F0-F3B2-47C3-8A97-D9E59EDA363A}">
      <dsp:nvSpPr>
        <dsp:cNvPr id="0" name=""/>
        <dsp:cNvSpPr/>
      </dsp:nvSpPr>
      <dsp:spPr>
        <a:xfrm>
          <a:off x="2982614" y="0"/>
          <a:ext cx="2838411" cy="5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B050"/>
              </a:solidFill>
            </a:rPr>
            <a:t>What Others Say About Justine…</a:t>
          </a:r>
        </a:p>
      </dsp:txBody>
      <dsp:txXfrm>
        <a:off x="2982614" y="0"/>
        <a:ext cx="2838411" cy="599880"/>
      </dsp:txXfrm>
    </dsp:sp>
    <dsp:sp modelId="{3A226597-784B-4485-8F3C-5A36495B64A3}">
      <dsp:nvSpPr>
        <dsp:cNvPr id="0" name=""/>
        <dsp:cNvSpPr/>
      </dsp:nvSpPr>
      <dsp:spPr>
        <a:xfrm>
          <a:off x="2982614" y="1211344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95298"/>
              <a:satOff val="-3610"/>
              <a:lumOff val="-1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AC16-0649-4BF4-9C52-D00C1F49A65B}">
      <dsp:nvSpPr>
        <dsp:cNvPr id="0" name=""/>
        <dsp:cNvSpPr/>
      </dsp:nvSpPr>
      <dsp:spPr>
        <a:xfrm>
          <a:off x="3181302" y="1072577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is compassionate &amp; understanding</a:t>
          </a:r>
        </a:p>
      </dsp:txBody>
      <dsp:txXfrm>
        <a:off x="3181302" y="1072577"/>
        <a:ext cx="2639722" cy="486048"/>
      </dsp:txXfrm>
    </dsp:sp>
    <dsp:sp modelId="{E4454326-A8CF-4E39-B828-F74322521835}">
      <dsp:nvSpPr>
        <dsp:cNvPr id="0" name=""/>
        <dsp:cNvSpPr/>
      </dsp:nvSpPr>
      <dsp:spPr>
        <a:xfrm>
          <a:off x="2982614" y="1697393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027848"/>
              <a:satOff val="-4212"/>
              <a:lumOff val="-1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C83BF-067A-43A1-B97E-4CFD426E45AB}">
      <dsp:nvSpPr>
        <dsp:cNvPr id="0" name=""/>
        <dsp:cNvSpPr/>
      </dsp:nvSpPr>
      <dsp:spPr>
        <a:xfrm>
          <a:off x="3181302" y="1558626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is helpful &amp; organized</a:t>
          </a:r>
        </a:p>
      </dsp:txBody>
      <dsp:txXfrm>
        <a:off x="3181302" y="1558626"/>
        <a:ext cx="2639722" cy="486048"/>
      </dsp:txXfrm>
    </dsp:sp>
    <dsp:sp modelId="{0FE9CD1E-8C40-447C-91EB-59B3F7D0133E}">
      <dsp:nvSpPr>
        <dsp:cNvPr id="0" name=""/>
        <dsp:cNvSpPr/>
      </dsp:nvSpPr>
      <dsp:spPr>
        <a:xfrm>
          <a:off x="2982614" y="2183441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460397"/>
              <a:satOff val="-4813"/>
              <a:lumOff val="-18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EF8E1-EBF7-4244-B417-BCAC58048A09}">
      <dsp:nvSpPr>
        <dsp:cNvPr id="0" name=""/>
        <dsp:cNvSpPr/>
      </dsp:nvSpPr>
      <dsp:spPr>
        <a:xfrm>
          <a:off x="3181302" y="2044674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is a knowledgeable trainer</a:t>
          </a:r>
        </a:p>
      </dsp:txBody>
      <dsp:txXfrm>
        <a:off x="3181302" y="2044674"/>
        <a:ext cx="2639722" cy="486048"/>
      </dsp:txXfrm>
    </dsp:sp>
    <dsp:sp modelId="{84ACCDE6-2B40-4662-9956-0CAA2C0A472E}">
      <dsp:nvSpPr>
        <dsp:cNvPr id="0" name=""/>
        <dsp:cNvSpPr/>
      </dsp:nvSpPr>
      <dsp:spPr>
        <a:xfrm>
          <a:off x="2982614" y="2669490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92947"/>
              <a:satOff val="-5415"/>
              <a:lumOff val="-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FF69C-2B87-4C7C-98C1-698E957C4DAC}">
      <dsp:nvSpPr>
        <dsp:cNvPr id="0" name=""/>
        <dsp:cNvSpPr/>
      </dsp:nvSpPr>
      <dsp:spPr>
        <a:xfrm>
          <a:off x="3181302" y="2530723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is an effective listener</a:t>
          </a:r>
        </a:p>
      </dsp:txBody>
      <dsp:txXfrm>
        <a:off x="3181302" y="2530723"/>
        <a:ext cx="2639722" cy="486048"/>
      </dsp:txXfrm>
    </dsp:sp>
    <dsp:sp modelId="{DBBCE37E-1C7B-403B-9B2E-1A897D71CADF}">
      <dsp:nvSpPr>
        <dsp:cNvPr id="0" name=""/>
        <dsp:cNvSpPr/>
      </dsp:nvSpPr>
      <dsp:spPr>
        <a:xfrm>
          <a:off x="2982614" y="3155538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325497"/>
              <a:satOff val="-6016"/>
              <a:lumOff val="-2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E7345-70B7-4192-9C35-2C4663558D97}">
      <dsp:nvSpPr>
        <dsp:cNvPr id="0" name=""/>
        <dsp:cNvSpPr/>
      </dsp:nvSpPr>
      <dsp:spPr>
        <a:xfrm>
          <a:off x="3181302" y="3016772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has a sense of humor with an animated personality</a:t>
          </a:r>
        </a:p>
      </dsp:txBody>
      <dsp:txXfrm>
        <a:off x="3181302" y="3016772"/>
        <a:ext cx="2639722" cy="486048"/>
      </dsp:txXfrm>
    </dsp:sp>
    <dsp:sp modelId="{8002826B-5F84-470B-BD66-DDB803914018}">
      <dsp:nvSpPr>
        <dsp:cNvPr id="0" name=""/>
        <dsp:cNvSpPr/>
      </dsp:nvSpPr>
      <dsp:spPr>
        <a:xfrm>
          <a:off x="2982614" y="3641587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58046"/>
              <a:satOff val="-6618"/>
              <a:lumOff val="-25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B8000-1CFF-4FBD-9916-536C8DB05F92}">
      <dsp:nvSpPr>
        <dsp:cNvPr id="0" name=""/>
        <dsp:cNvSpPr/>
      </dsp:nvSpPr>
      <dsp:spPr>
        <a:xfrm>
          <a:off x="3181302" y="3502820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enjoys to cook &amp; garden</a:t>
          </a:r>
        </a:p>
      </dsp:txBody>
      <dsp:txXfrm>
        <a:off x="3181302" y="3502820"/>
        <a:ext cx="2639722" cy="486048"/>
      </dsp:txXfrm>
    </dsp:sp>
    <dsp:sp modelId="{B6A0F6F2-EE39-41BF-B1F6-A3A4EBE33DDB}">
      <dsp:nvSpPr>
        <dsp:cNvPr id="0" name=""/>
        <dsp:cNvSpPr/>
      </dsp:nvSpPr>
      <dsp:spPr>
        <a:xfrm>
          <a:off x="2982614" y="4127636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0596"/>
              <a:satOff val="-7220"/>
              <a:lumOff val="-2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CD80E-3965-4665-B4E8-3DDCCEC9DB01}">
      <dsp:nvSpPr>
        <dsp:cNvPr id="0" name=""/>
        <dsp:cNvSpPr/>
      </dsp:nvSpPr>
      <dsp:spPr>
        <a:xfrm>
          <a:off x="3181302" y="3988869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 loves her dogs</a:t>
          </a:r>
        </a:p>
      </dsp:txBody>
      <dsp:txXfrm>
        <a:off x="3181302" y="3988869"/>
        <a:ext cx="2639722" cy="486048"/>
      </dsp:txXfrm>
    </dsp:sp>
    <dsp:sp modelId="{AB89A082-1566-4CD2-824C-CE2F55DD0FCA}">
      <dsp:nvSpPr>
        <dsp:cNvPr id="0" name=""/>
        <dsp:cNvSpPr/>
      </dsp:nvSpPr>
      <dsp:spPr>
        <a:xfrm>
          <a:off x="5962946" y="599880"/>
          <a:ext cx="2838411" cy="33393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4891-A22B-4DC7-B34E-9C25109099B5}">
      <dsp:nvSpPr>
        <dsp:cNvPr id="0" name=""/>
        <dsp:cNvSpPr/>
      </dsp:nvSpPr>
      <dsp:spPr>
        <a:xfrm>
          <a:off x="5962946" y="725290"/>
          <a:ext cx="208519" cy="208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C458-3FFF-48E7-8A65-148926BCEDB1}">
      <dsp:nvSpPr>
        <dsp:cNvPr id="0" name=""/>
        <dsp:cNvSpPr/>
      </dsp:nvSpPr>
      <dsp:spPr>
        <a:xfrm>
          <a:off x="5962946" y="0"/>
          <a:ext cx="2838411" cy="5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92D050"/>
              </a:solidFill>
            </a:rPr>
            <a:t>Ways to Best Support Me as a Trainer!</a:t>
          </a:r>
        </a:p>
      </dsp:txBody>
      <dsp:txXfrm>
        <a:off x="5962946" y="0"/>
        <a:ext cx="2838411" cy="599880"/>
      </dsp:txXfrm>
    </dsp:sp>
    <dsp:sp modelId="{8858A663-21EE-4157-90C1-FE9C18EEF236}">
      <dsp:nvSpPr>
        <dsp:cNvPr id="0" name=""/>
        <dsp:cNvSpPr/>
      </dsp:nvSpPr>
      <dsp:spPr>
        <a:xfrm>
          <a:off x="5962946" y="1211344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23146"/>
              <a:satOff val="-7821"/>
              <a:lumOff val="-2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5581D-DFC2-4C82-AA3F-E5F635F423F5}">
      <dsp:nvSpPr>
        <dsp:cNvPr id="0" name=""/>
        <dsp:cNvSpPr/>
      </dsp:nvSpPr>
      <dsp:spPr>
        <a:xfrm>
          <a:off x="6161635" y="1072577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 opportunities for continued growth &amp; education</a:t>
          </a:r>
        </a:p>
      </dsp:txBody>
      <dsp:txXfrm>
        <a:off x="6161635" y="1072577"/>
        <a:ext cx="2639722" cy="486048"/>
      </dsp:txXfrm>
    </dsp:sp>
    <dsp:sp modelId="{4BF80A81-E930-44B2-A8FA-21387F89200C}">
      <dsp:nvSpPr>
        <dsp:cNvPr id="0" name=""/>
        <dsp:cNvSpPr/>
      </dsp:nvSpPr>
      <dsp:spPr>
        <a:xfrm>
          <a:off x="5962946" y="1697393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55696"/>
              <a:satOff val="-8423"/>
              <a:lumOff val="-3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19225-DD56-4F23-B200-D238901F8D74}">
      <dsp:nvSpPr>
        <dsp:cNvPr id="0" name=""/>
        <dsp:cNvSpPr/>
      </dsp:nvSpPr>
      <dsp:spPr>
        <a:xfrm>
          <a:off x="6161635" y="1558626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Encourage balance</a:t>
          </a:r>
        </a:p>
      </dsp:txBody>
      <dsp:txXfrm>
        <a:off x="6161635" y="1558626"/>
        <a:ext cx="2639722" cy="486048"/>
      </dsp:txXfrm>
    </dsp:sp>
    <dsp:sp modelId="{1E7BA3B4-798B-4FEE-8146-293A79DEE38E}">
      <dsp:nvSpPr>
        <dsp:cNvPr id="0" name=""/>
        <dsp:cNvSpPr/>
      </dsp:nvSpPr>
      <dsp:spPr>
        <a:xfrm>
          <a:off x="5962946" y="2183441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488245"/>
              <a:satOff val="-9025"/>
              <a:lumOff val="-3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0C301-EE9E-490C-8F95-ADED93BEB8D3}">
      <dsp:nvSpPr>
        <dsp:cNvPr id="0" name=""/>
        <dsp:cNvSpPr/>
      </dsp:nvSpPr>
      <dsp:spPr>
        <a:xfrm>
          <a:off x="6161635" y="2044674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engagement &amp; project workgroup experiences</a:t>
          </a:r>
        </a:p>
      </dsp:txBody>
      <dsp:txXfrm>
        <a:off x="6161635" y="2044674"/>
        <a:ext cx="2639722" cy="486048"/>
      </dsp:txXfrm>
    </dsp:sp>
    <dsp:sp modelId="{E0113D4F-2715-41D5-B6C8-2FC5CE0A65E8}">
      <dsp:nvSpPr>
        <dsp:cNvPr id="0" name=""/>
        <dsp:cNvSpPr/>
      </dsp:nvSpPr>
      <dsp:spPr>
        <a:xfrm>
          <a:off x="5962946" y="2669490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920795"/>
              <a:satOff val="-9626"/>
              <a:lumOff val="-36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6DA6-062F-4465-9836-1694147898D7}">
      <dsp:nvSpPr>
        <dsp:cNvPr id="0" name=""/>
        <dsp:cNvSpPr/>
      </dsp:nvSpPr>
      <dsp:spPr>
        <a:xfrm>
          <a:off x="6161635" y="2530723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 opportunities for team collaboration &amp; 1:1 supervision</a:t>
          </a:r>
        </a:p>
      </dsp:txBody>
      <dsp:txXfrm>
        <a:off x="6161635" y="2530723"/>
        <a:ext cx="2639722" cy="486048"/>
      </dsp:txXfrm>
    </dsp:sp>
    <dsp:sp modelId="{50B7A814-8FD8-4C22-A2C1-760F40C1E13D}">
      <dsp:nvSpPr>
        <dsp:cNvPr id="0" name=""/>
        <dsp:cNvSpPr/>
      </dsp:nvSpPr>
      <dsp:spPr>
        <a:xfrm>
          <a:off x="5962946" y="3155538"/>
          <a:ext cx="208514" cy="208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20FFA-2EC3-439F-8FBA-1393F53AB06C}">
      <dsp:nvSpPr>
        <dsp:cNvPr id="0" name=""/>
        <dsp:cNvSpPr/>
      </dsp:nvSpPr>
      <dsp:spPr>
        <a:xfrm>
          <a:off x="6161635" y="3016772"/>
          <a:ext cx="2639722" cy="48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Direct, honest &amp; clear communication</a:t>
          </a:r>
        </a:p>
      </dsp:txBody>
      <dsp:txXfrm>
        <a:off x="6161635" y="3016772"/>
        <a:ext cx="2639722" cy="48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3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3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7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5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2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20FC-E2E8-4024-9176-BA2FFDCDC973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5C1D-3161-4123-8116-AC5B7DF17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1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4605305"/>
              </p:ext>
            </p:extLst>
          </p:nvPr>
        </p:nvGraphicFramePr>
        <p:xfrm>
          <a:off x="393700" y="220981"/>
          <a:ext cx="8803640" cy="47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9780" y="820109"/>
            <a:ext cx="2385060" cy="3408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3380" y="4960621"/>
            <a:ext cx="238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Justine McDowell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PCT Trainer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0CA88-C8D3-4BF1-9D15-0F474B46E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628" y="3823686"/>
            <a:ext cx="2063069" cy="286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EEB01-7077-467F-AFAE-DE51D0FB2A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65" y="4415246"/>
            <a:ext cx="3034878" cy="22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5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Centene,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R. McDowell</dc:creator>
  <cp:lastModifiedBy>Justine R. McDowell</cp:lastModifiedBy>
  <cp:revision>4</cp:revision>
  <dcterms:created xsi:type="dcterms:W3CDTF">2021-07-16T17:04:58Z</dcterms:created>
  <dcterms:modified xsi:type="dcterms:W3CDTF">2022-07-12T23:56:55Z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2022-07-12T23:28:15Z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991bce27-9386-4ab1-9f76-a4574d1ae8ff</vt:lpwstr>
  </property>
  <property fmtid="{D5CDD505-2E9C-101B-9397-08002B2CF9AE}" pid="8" name="MSIP_Label_5a776955-85f6-4fec-9553-96dd3e0373c4_ContentBits">
    <vt:lpwstr>0</vt:lpwstr>
  </property>
</Properties>
</file>