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45D70-BB0E-42B0-AC59-7A17C469B98A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158E5-1954-4B04-BF82-AA2CD787C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0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TLC-PCP www.learningcommunityus.com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3CC09-3E8D-4D93-BDCA-BCE17182E75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ew logo sans nam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2" y="152407"/>
            <a:ext cx="1515534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44"/>
            <a:ext cx="9652000" cy="1444625"/>
          </a:xfrm>
        </p:spPr>
        <p:txBody>
          <a:bodyPr/>
          <a:lstStyle>
            <a:lvl1pPr>
              <a:defRPr sz="393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19" b="0">
                <a:latin typeface="Verdana" pitchFamily="34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19" b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534B63-CA6A-4AFF-B82D-DD7D045AD2AE}" type="slidenum">
              <a:rPr lang="en-US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285725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427965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599" y="228600"/>
            <a:ext cx="2514601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94" y="228600"/>
            <a:ext cx="7342716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2124673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826694" y="228600"/>
            <a:ext cx="10060516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3923011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9956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6694" y="1827215"/>
            <a:ext cx="10060516" cy="45735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2819203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50392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97428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20228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31696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3478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340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85750"/>
            <a:ext cx="9956800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3258119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66177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06643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01894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43891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13282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4918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98864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37113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39969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288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93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1969"/>
            </a:lvl1pPr>
            <a:lvl2pPr marL="453059" indent="0">
              <a:buNone/>
              <a:defRPr sz="1781"/>
            </a:lvl2pPr>
            <a:lvl3pPr marL="906118" indent="0">
              <a:buNone/>
              <a:defRPr sz="1594"/>
            </a:lvl3pPr>
            <a:lvl4pPr marL="1359176" indent="0">
              <a:buNone/>
              <a:defRPr sz="1406"/>
            </a:lvl4pPr>
            <a:lvl5pPr marL="1812236" indent="0">
              <a:buNone/>
              <a:defRPr sz="1406"/>
            </a:lvl5pPr>
            <a:lvl6pPr marL="2265296" indent="0">
              <a:buNone/>
              <a:defRPr sz="1406"/>
            </a:lvl6pPr>
            <a:lvl7pPr marL="2718355" indent="0">
              <a:buNone/>
              <a:defRPr sz="1406"/>
            </a:lvl7pPr>
            <a:lvl8pPr marL="3171414" indent="0">
              <a:buNone/>
              <a:defRPr sz="1406"/>
            </a:lvl8pPr>
            <a:lvl9pPr marL="3624473" indent="0">
              <a:buNone/>
              <a:defRPr sz="14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24354440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138907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86533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230982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01739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454233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27965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92249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26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00" y="6400811"/>
            <a:ext cx="4354286" cy="45719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500" dirty="0"/>
              <a:t>©TLCPCP 2016  www.learningcommunity.us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097" y="6354765"/>
            <a:ext cx="2990217" cy="371473"/>
          </a:xfrm>
        </p:spPr>
        <p:txBody>
          <a:bodyPr/>
          <a:lstStyle>
            <a:lvl2pPr marL="113109" indent="0" algn="l">
              <a:buFont typeface="Arial" panose="020B0604020202020204" pitchFamily="34" charset="0"/>
              <a:buNone/>
              <a:defRPr sz="1875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2657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6" y="1827215"/>
            <a:ext cx="4927600" cy="4573587"/>
          </a:xfrm>
        </p:spPr>
        <p:txBody>
          <a:bodyPr/>
          <a:lstStyle>
            <a:lvl1pPr>
              <a:defRPr sz="2813"/>
            </a:lvl1pPr>
            <a:lvl2pPr>
              <a:defRPr sz="2344"/>
            </a:lvl2pPr>
            <a:lvl3pPr>
              <a:defRPr sz="1969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7495" y="1827215"/>
            <a:ext cx="4929716" cy="4573587"/>
          </a:xfrm>
        </p:spPr>
        <p:txBody>
          <a:bodyPr/>
          <a:lstStyle>
            <a:lvl1pPr>
              <a:defRPr sz="2813"/>
            </a:lvl1pPr>
            <a:lvl2pPr>
              <a:defRPr sz="2344"/>
            </a:lvl2pPr>
            <a:lvl3pPr>
              <a:defRPr sz="1969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384548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3"/>
          </a:xfrm>
        </p:spPr>
        <p:txBody>
          <a:bodyPr anchor="b"/>
          <a:lstStyle>
            <a:lvl1pPr marL="0" indent="0">
              <a:buNone/>
              <a:defRPr sz="2344" b="1"/>
            </a:lvl1pPr>
            <a:lvl2pPr marL="453059" indent="0">
              <a:buNone/>
              <a:defRPr sz="1969" b="1"/>
            </a:lvl2pPr>
            <a:lvl3pPr marL="906118" indent="0">
              <a:buNone/>
              <a:defRPr sz="1781" b="1"/>
            </a:lvl3pPr>
            <a:lvl4pPr marL="1359176" indent="0">
              <a:buNone/>
              <a:defRPr sz="1594" b="1"/>
            </a:lvl4pPr>
            <a:lvl5pPr marL="1812236" indent="0">
              <a:buNone/>
              <a:defRPr sz="1594" b="1"/>
            </a:lvl5pPr>
            <a:lvl6pPr marL="2265296" indent="0">
              <a:buNone/>
              <a:defRPr sz="1594" b="1"/>
            </a:lvl6pPr>
            <a:lvl7pPr marL="2718355" indent="0">
              <a:buNone/>
              <a:defRPr sz="1594" b="1"/>
            </a:lvl7pPr>
            <a:lvl8pPr marL="3171414" indent="0">
              <a:buNone/>
              <a:defRPr sz="1594" b="1"/>
            </a:lvl8pPr>
            <a:lvl9pPr marL="3624473" indent="0">
              <a:buNone/>
              <a:defRPr sz="15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7"/>
            <a:ext cx="5386917" cy="3951288"/>
          </a:xfrm>
        </p:spPr>
        <p:txBody>
          <a:bodyPr/>
          <a:lstStyle>
            <a:lvl1pPr>
              <a:defRPr sz="2344"/>
            </a:lvl1pPr>
            <a:lvl2pPr>
              <a:defRPr sz="1969"/>
            </a:lvl2pPr>
            <a:lvl3pPr>
              <a:defRPr sz="1781"/>
            </a:lvl3pPr>
            <a:lvl4pPr>
              <a:defRPr sz="1594"/>
            </a:lvl4pPr>
            <a:lvl5pPr>
              <a:defRPr sz="1594"/>
            </a:lvl5pPr>
            <a:lvl6pPr>
              <a:defRPr sz="1594"/>
            </a:lvl6pPr>
            <a:lvl7pPr>
              <a:defRPr sz="1594"/>
            </a:lvl7pPr>
            <a:lvl8pPr>
              <a:defRPr sz="1594"/>
            </a:lvl8pPr>
            <a:lvl9pPr>
              <a:defRPr sz="15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4" cy="639763"/>
          </a:xfrm>
        </p:spPr>
        <p:txBody>
          <a:bodyPr anchor="b"/>
          <a:lstStyle>
            <a:lvl1pPr marL="0" indent="0">
              <a:buNone/>
              <a:defRPr sz="2344" b="1"/>
            </a:lvl1pPr>
            <a:lvl2pPr marL="453059" indent="0">
              <a:buNone/>
              <a:defRPr sz="1969" b="1"/>
            </a:lvl2pPr>
            <a:lvl3pPr marL="906118" indent="0">
              <a:buNone/>
              <a:defRPr sz="1781" b="1"/>
            </a:lvl3pPr>
            <a:lvl4pPr marL="1359176" indent="0">
              <a:buNone/>
              <a:defRPr sz="1594" b="1"/>
            </a:lvl4pPr>
            <a:lvl5pPr marL="1812236" indent="0">
              <a:buNone/>
              <a:defRPr sz="1594" b="1"/>
            </a:lvl5pPr>
            <a:lvl6pPr marL="2265296" indent="0">
              <a:buNone/>
              <a:defRPr sz="1594" b="1"/>
            </a:lvl6pPr>
            <a:lvl7pPr marL="2718355" indent="0">
              <a:buNone/>
              <a:defRPr sz="1594" b="1"/>
            </a:lvl7pPr>
            <a:lvl8pPr marL="3171414" indent="0">
              <a:buNone/>
              <a:defRPr sz="1594" b="1"/>
            </a:lvl8pPr>
            <a:lvl9pPr marL="3624473" indent="0">
              <a:buNone/>
              <a:defRPr sz="15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7"/>
            <a:ext cx="5389034" cy="3951288"/>
          </a:xfrm>
        </p:spPr>
        <p:txBody>
          <a:bodyPr/>
          <a:lstStyle>
            <a:lvl1pPr>
              <a:defRPr sz="2344"/>
            </a:lvl1pPr>
            <a:lvl2pPr>
              <a:defRPr sz="1969"/>
            </a:lvl2pPr>
            <a:lvl3pPr>
              <a:defRPr sz="1781"/>
            </a:lvl3pPr>
            <a:lvl4pPr>
              <a:defRPr sz="1594"/>
            </a:lvl4pPr>
            <a:lvl5pPr>
              <a:defRPr sz="1594"/>
            </a:lvl5pPr>
            <a:lvl6pPr>
              <a:defRPr sz="1594"/>
            </a:lvl6pPr>
            <a:lvl7pPr>
              <a:defRPr sz="1594"/>
            </a:lvl7pPr>
            <a:lvl8pPr>
              <a:defRPr sz="1594"/>
            </a:lvl8pPr>
            <a:lvl9pPr>
              <a:defRPr sz="15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259424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22272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107705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1" y="273051"/>
            <a:ext cx="4011084" cy="1162051"/>
          </a:xfrm>
        </p:spPr>
        <p:txBody>
          <a:bodyPr/>
          <a:lstStyle>
            <a:lvl1pPr algn="l">
              <a:defRPr sz="196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3188"/>
            </a:lvl1pPr>
            <a:lvl2pPr>
              <a:defRPr sz="2813"/>
            </a:lvl2pPr>
            <a:lvl3pPr>
              <a:defRPr sz="2344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1" y="1435106"/>
            <a:ext cx="4011084" cy="4691063"/>
          </a:xfrm>
        </p:spPr>
        <p:txBody>
          <a:bodyPr/>
          <a:lstStyle>
            <a:lvl1pPr marL="0" indent="0">
              <a:buNone/>
              <a:defRPr sz="1406"/>
            </a:lvl1pPr>
            <a:lvl2pPr marL="453059" indent="0">
              <a:buNone/>
              <a:defRPr sz="1219"/>
            </a:lvl2pPr>
            <a:lvl3pPr marL="906118" indent="0">
              <a:buNone/>
              <a:defRPr sz="1031"/>
            </a:lvl3pPr>
            <a:lvl4pPr marL="1359176" indent="0">
              <a:buNone/>
              <a:defRPr sz="938"/>
            </a:lvl4pPr>
            <a:lvl5pPr marL="1812236" indent="0">
              <a:buNone/>
              <a:defRPr sz="938"/>
            </a:lvl5pPr>
            <a:lvl6pPr marL="2265296" indent="0">
              <a:buNone/>
              <a:defRPr sz="938"/>
            </a:lvl6pPr>
            <a:lvl7pPr marL="2718355" indent="0">
              <a:buNone/>
              <a:defRPr sz="938"/>
            </a:lvl7pPr>
            <a:lvl8pPr marL="3171414" indent="0">
              <a:buNone/>
              <a:defRPr sz="938"/>
            </a:lvl8pPr>
            <a:lvl9pPr marL="3624473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429121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/>
          <a:lstStyle>
            <a:lvl1pPr algn="l">
              <a:defRPr sz="196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88"/>
            </a:lvl1pPr>
            <a:lvl2pPr marL="453059" indent="0">
              <a:buNone/>
              <a:defRPr sz="2813"/>
            </a:lvl2pPr>
            <a:lvl3pPr marL="906118" indent="0">
              <a:buNone/>
              <a:defRPr sz="2344"/>
            </a:lvl3pPr>
            <a:lvl4pPr marL="1359176" indent="0">
              <a:buNone/>
              <a:defRPr sz="1969"/>
            </a:lvl4pPr>
            <a:lvl5pPr marL="1812236" indent="0">
              <a:buNone/>
              <a:defRPr sz="1969"/>
            </a:lvl5pPr>
            <a:lvl6pPr marL="2265296" indent="0">
              <a:buNone/>
              <a:defRPr sz="1969"/>
            </a:lvl6pPr>
            <a:lvl7pPr marL="2718355" indent="0">
              <a:buNone/>
              <a:defRPr sz="1969"/>
            </a:lvl7pPr>
            <a:lvl8pPr marL="3171414" indent="0">
              <a:buNone/>
              <a:defRPr sz="1969"/>
            </a:lvl8pPr>
            <a:lvl9pPr marL="3624473" indent="0">
              <a:buNone/>
              <a:defRPr sz="1969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406"/>
            </a:lvl1pPr>
            <a:lvl2pPr marL="453059" indent="0">
              <a:buNone/>
              <a:defRPr sz="1219"/>
            </a:lvl2pPr>
            <a:lvl3pPr marL="906118" indent="0">
              <a:buNone/>
              <a:defRPr sz="1031"/>
            </a:lvl3pPr>
            <a:lvl4pPr marL="1359176" indent="0">
              <a:buNone/>
              <a:defRPr sz="938"/>
            </a:lvl4pPr>
            <a:lvl5pPr marL="1812236" indent="0">
              <a:buNone/>
              <a:defRPr sz="938"/>
            </a:lvl5pPr>
            <a:lvl6pPr marL="2265296" indent="0">
              <a:buNone/>
              <a:defRPr sz="938"/>
            </a:lvl6pPr>
            <a:lvl7pPr marL="2718355" indent="0">
              <a:buNone/>
              <a:defRPr sz="938"/>
            </a:lvl7pPr>
            <a:lvl8pPr marL="3171414" indent="0">
              <a:buNone/>
              <a:defRPr sz="938"/>
            </a:lvl8pPr>
            <a:lvl9pPr marL="3624473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©TLCPCP 2016  www.learningcommunity.us </a:t>
            </a:r>
          </a:p>
        </p:txBody>
      </p:sp>
    </p:spTree>
    <p:extLst>
      <p:ext uri="{BB962C8B-B14F-4D97-AF65-F5344CB8AC3E}">
        <p14:creationId xmlns:p14="http://schemas.microsoft.com/office/powerpoint/2010/main" val="127763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95" y="142875"/>
            <a:ext cx="995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94" y="1827215"/>
            <a:ext cx="10060516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19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MS PGothic" pitchFamily="34" charset="-128"/>
              </a:rPr>
              <a:t>©TLCPCP 2016  www.learningcommunity.us </a:t>
            </a:r>
          </a:p>
        </p:txBody>
      </p:sp>
      <p:pic>
        <p:nvPicPr>
          <p:cNvPr id="2054" name="Picture 12" descr="new logo sans name"/>
          <p:cNvPicPr>
            <a:picLocks noChangeAspect="1" noChangeArrowheads="1"/>
          </p:cNvPicPr>
          <p:nvPr userDrawn="1"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203200" y="152402"/>
            <a:ext cx="14224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017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63" b="1">
          <a:solidFill>
            <a:srgbClr val="0033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63" b="1">
          <a:solidFill>
            <a:srgbClr val="003399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63" b="1">
          <a:solidFill>
            <a:srgbClr val="003399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63" b="1">
          <a:solidFill>
            <a:srgbClr val="003399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63" b="1">
          <a:solidFill>
            <a:srgbClr val="003399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3059" algn="l" rtl="0" fontAlgn="base">
        <a:spcBef>
          <a:spcPct val="0"/>
        </a:spcBef>
        <a:spcAft>
          <a:spcPct val="0"/>
        </a:spcAft>
        <a:defRPr sz="3563" b="1">
          <a:solidFill>
            <a:srgbClr val="003399"/>
          </a:solidFill>
          <a:latin typeface="Calibri" pitchFamily="34" charset="0"/>
        </a:defRPr>
      </a:lvl6pPr>
      <a:lvl7pPr marL="906118" algn="l" rtl="0" fontAlgn="base">
        <a:spcBef>
          <a:spcPct val="0"/>
        </a:spcBef>
        <a:spcAft>
          <a:spcPct val="0"/>
        </a:spcAft>
        <a:defRPr sz="3563" b="1">
          <a:solidFill>
            <a:srgbClr val="003399"/>
          </a:solidFill>
          <a:latin typeface="Calibri" pitchFamily="34" charset="0"/>
        </a:defRPr>
      </a:lvl7pPr>
      <a:lvl8pPr marL="1359176" algn="l" rtl="0" fontAlgn="base">
        <a:spcBef>
          <a:spcPct val="0"/>
        </a:spcBef>
        <a:spcAft>
          <a:spcPct val="0"/>
        </a:spcAft>
        <a:defRPr sz="3563" b="1">
          <a:solidFill>
            <a:srgbClr val="003399"/>
          </a:solidFill>
          <a:latin typeface="Calibri" pitchFamily="34" charset="0"/>
        </a:defRPr>
      </a:lvl8pPr>
      <a:lvl9pPr marL="1812236" algn="l" rtl="0" fontAlgn="base">
        <a:spcBef>
          <a:spcPct val="0"/>
        </a:spcBef>
        <a:spcAft>
          <a:spcPct val="0"/>
        </a:spcAft>
        <a:defRPr sz="3563" b="1">
          <a:solidFill>
            <a:srgbClr val="003399"/>
          </a:solidFill>
          <a:latin typeface="Calibri" pitchFamily="34" charset="0"/>
        </a:defRPr>
      </a:lvl9pPr>
    </p:titleStyle>
    <p:bodyStyle>
      <a:lvl1pPr marL="339795" indent="-339795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Char char="•"/>
        <a:defRPr sz="2906">
          <a:solidFill>
            <a:srgbClr val="003399"/>
          </a:solidFill>
          <a:latin typeface="+mn-lt"/>
          <a:ea typeface="MS PGothic" pitchFamily="34" charset="-128"/>
          <a:cs typeface="ＭＳ Ｐゴシック" charset="0"/>
        </a:defRPr>
      </a:lvl1pPr>
      <a:lvl2pPr marL="736221" indent="-283162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SzPct val="40000"/>
        <a:buFont typeface="Wingdings" pitchFamily="2" charset="2"/>
        <a:buChar char="Ø"/>
        <a:defRPr sz="2438">
          <a:solidFill>
            <a:srgbClr val="003399"/>
          </a:solidFill>
          <a:latin typeface="+mn-lt"/>
          <a:ea typeface="MS PGothic" pitchFamily="34" charset="-128"/>
        </a:defRPr>
      </a:lvl2pPr>
      <a:lvl3pPr marL="1132647" indent="-226530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2156">
          <a:solidFill>
            <a:srgbClr val="003399"/>
          </a:solidFill>
          <a:latin typeface="+mn-lt"/>
          <a:ea typeface="MS PGothic" pitchFamily="34" charset="-128"/>
        </a:defRPr>
      </a:lvl3pPr>
      <a:lvl4pPr marL="1585706" indent="-226530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875">
          <a:solidFill>
            <a:srgbClr val="003399"/>
          </a:solidFill>
          <a:latin typeface="+mn-lt"/>
          <a:ea typeface="MS PGothic" pitchFamily="34" charset="-128"/>
        </a:defRPr>
      </a:lvl4pPr>
      <a:lvl5pPr marL="2038766" indent="-226530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875">
          <a:solidFill>
            <a:srgbClr val="003399"/>
          </a:solidFill>
          <a:latin typeface="+mn-lt"/>
          <a:ea typeface="MS PGothic" pitchFamily="34" charset="-128"/>
        </a:defRPr>
      </a:lvl5pPr>
      <a:lvl6pPr marL="2491825" indent="-226530" algn="l" rtl="0" fontAlgn="base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875">
          <a:solidFill>
            <a:srgbClr val="003399"/>
          </a:solidFill>
          <a:latin typeface="+mn-lt"/>
        </a:defRPr>
      </a:lvl6pPr>
      <a:lvl7pPr marL="2944884" indent="-226530" algn="l" rtl="0" fontAlgn="base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875">
          <a:solidFill>
            <a:srgbClr val="003399"/>
          </a:solidFill>
          <a:latin typeface="+mn-lt"/>
        </a:defRPr>
      </a:lvl7pPr>
      <a:lvl8pPr marL="3397943" indent="-226530" algn="l" rtl="0" fontAlgn="base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875">
          <a:solidFill>
            <a:srgbClr val="003399"/>
          </a:solidFill>
          <a:latin typeface="+mn-lt"/>
        </a:defRPr>
      </a:lvl8pPr>
      <a:lvl9pPr marL="3851003" indent="-226530" algn="l" rtl="0" fontAlgn="base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875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06118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3059" algn="l" defTabSz="906118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6118" algn="l" defTabSz="906118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9176" algn="l" defTabSz="906118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12236" algn="l" defTabSz="906118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5296" algn="l" defTabSz="906118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8355" algn="l" defTabSz="906118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71414" algn="l" defTabSz="906118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24473" algn="l" defTabSz="906118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©TLCPCP 2016  www.learningcommunity.us 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0886" y="285750"/>
            <a:ext cx="3235181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75" b="1" i="1" dirty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Lori Hood</a:t>
            </a:r>
            <a:endParaRPr lang="en-US" sz="1875" b="1" dirty="0">
              <a:solidFill>
                <a:srgbClr val="002060"/>
              </a:solidFill>
              <a:latin typeface="Verdana" pitchFamily="34" charset="0"/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75" b="1" i="1" dirty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PCT Coach and Trainer</a:t>
            </a:r>
            <a:endParaRPr lang="en-US" sz="1875" b="1" dirty="0">
              <a:solidFill>
                <a:srgbClr val="002060"/>
              </a:solidFill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6937" y="1393363"/>
            <a:ext cx="6638356" cy="1657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13" b="1" i="1" u="sng" dirty="0" smtClean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What Others Like </a:t>
            </a:r>
            <a:r>
              <a:rPr lang="en-US" sz="1313" b="1" i="1" u="sng" dirty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A</a:t>
            </a:r>
            <a:r>
              <a:rPr lang="en-US" sz="1313" b="1" i="1" u="sng" dirty="0" smtClean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nd </a:t>
            </a:r>
            <a:r>
              <a:rPr lang="en-US" sz="1313" b="1" i="1" u="sng" dirty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Admire </a:t>
            </a:r>
            <a:r>
              <a:rPr lang="en-US" sz="1313" b="1" i="1" u="sng" dirty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A</a:t>
            </a:r>
            <a:r>
              <a:rPr lang="en-US" sz="1313" b="1" i="1" u="sng" dirty="0" smtClean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bout Me:</a:t>
            </a:r>
            <a:endParaRPr lang="en-US" sz="1313" b="1" i="1" u="sng" dirty="0">
              <a:solidFill>
                <a:srgbClr val="002060"/>
              </a:solidFill>
              <a:latin typeface="Verdana" pitchFamily="34" charset="0"/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84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 </a:t>
            </a:r>
            <a:endParaRPr lang="en-US" sz="1125" b="1" dirty="0">
              <a:solidFill>
                <a:srgbClr val="000000"/>
              </a:solidFill>
              <a:latin typeface="Verdana" pitchFamily="34" charset="0"/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My enthusiasm for all things Person Centered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I listen and I am a good sounding board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I know when to lead and when to empower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I have a positive outlook in every situation – Rose colored glasses!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I am organized, patient, understanding and enjoy sharing my ideas with others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I don’t take myself TOO seriously!  I like to have fun!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25" b="1" dirty="0">
              <a:solidFill>
                <a:srgbClr val="000000"/>
              </a:solidFill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5812" y="2821639"/>
            <a:ext cx="5692584" cy="2003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13" b="1" i="1" u="sng" dirty="0" smtClean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What’s Important To Me:</a:t>
            </a:r>
            <a:endParaRPr lang="en-US" sz="1313" b="1" i="1" u="sng" dirty="0">
              <a:solidFill>
                <a:srgbClr val="002060"/>
              </a:solidFill>
              <a:latin typeface="Verdana" pitchFamily="34" charset="0"/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84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Work = Life balance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Flexibility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Having a routine and sticking to 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Receiving positive feedback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Teaching direct support staff in a person centered manner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Networking and seeing how things are working in different settings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Working as a team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Inclusion of others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41182" y="4769288"/>
            <a:ext cx="7867859" cy="1491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13" b="1" i="1" u="sng" dirty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How </a:t>
            </a:r>
            <a:r>
              <a:rPr lang="en-US" sz="1313" b="1" i="1" u="sng" dirty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T</a:t>
            </a:r>
            <a:r>
              <a:rPr lang="en-US" sz="1313" b="1" i="1" u="sng" dirty="0" smtClean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o Best </a:t>
            </a:r>
            <a:r>
              <a:rPr lang="en-US" sz="1313" b="1" i="1" u="sng" dirty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S</a:t>
            </a:r>
            <a:r>
              <a:rPr lang="en-US" sz="1313" b="1" i="1" u="sng" dirty="0" smtClean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upport </a:t>
            </a:r>
            <a:r>
              <a:rPr lang="en-US" sz="1313" b="1" i="1" u="sng" dirty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M</a:t>
            </a:r>
            <a:r>
              <a:rPr lang="en-US" sz="1313" b="1" i="1" u="sng" dirty="0" smtClean="0">
                <a:solidFill>
                  <a:srgbClr val="002060"/>
                </a:solidFill>
                <a:latin typeface="Verdana" pitchFamily="34" charset="0"/>
                <a:ea typeface="MS PGothic" pitchFamily="34" charset="-128"/>
              </a:rPr>
              <a:t>e:</a:t>
            </a:r>
            <a:endParaRPr lang="en-US" sz="1313" b="1" i="1" u="sng" dirty="0">
              <a:solidFill>
                <a:srgbClr val="002060"/>
              </a:solidFill>
              <a:latin typeface="Verdana" pitchFamily="34" charset="0"/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31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Provide clear directions and timelines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Freedom to be ME!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Set realistic goals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Provide constructive feedback in a timely manner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Communicate through emails – follow up a phone call with an email that outlines expectations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b="1" dirty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Understanding that my full time job can be unpredictable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24876" y="99381"/>
            <a:ext cx="1428749" cy="221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9781" y="3008435"/>
            <a:ext cx="2116072" cy="141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Verdana</vt:lpstr>
      <vt:lpstr>Wingdings</vt:lpstr>
      <vt:lpstr>Eclipse</vt:lpstr>
      <vt:lpstr>PowerPoint Presentation</vt:lpstr>
    </vt:vector>
  </TitlesOfParts>
  <Company>Loudoun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Hood, Lori</dc:creator>
  <cp:lastModifiedBy>Hood, Lori</cp:lastModifiedBy>
  <cp:revision>2</cp:revision>
  <dcterms:created xsi:type="dcterms:W3CDTF">2020-08-13T17:16:34Z</dcterms:created>
  <dcterms:modified xsi:type="dcterms:W3CDTF">2020-08-13T18:57:54Z</dcterms:modified>
</cp:coreProperties>
</file>