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68" y="365760"/>
            <a:ext cx="3827605" cy="2514600"/>
          </a:xfrm>
          <a:ln w="28575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u="sng" cap="none" dirty="0" smtClean="0"/>
              <a:t>What people like and admire about Scott: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cap="none" dirty="0" smtClean="0">
                <a:solidFill>
                  <a:schemeClr val="bg2"/>
                </a:solidFill>
              </a:rPr>
              <a:t>Knowledgeable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Empowering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Animal Advocate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Honest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Resource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Loyal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Professional</a:t>
            </a:r>
            <a:br>
              <a:rPr lang="en-US" sz="1600" cap="none" dirty="0" smtClean="0">
                <a:solidFill>
                  <a:schemeClr val="bg2"/>
                </a:solidFill>
              </a:rPr>
            </a:br>
            <a:r>
              <a:rPr lang="en-US" sz="1600" cap="none" dirty="0" smtClean="0">
                <a:solidFill>
                  <a:schemeClr val="bg2"/>
                </a:solidFill>
              </a:rPr>
              <a:t>Passion And Compassion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705" y="3088149"/>
            <a:ext cx="4076987" cy="2806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/>
              <a:t>What import to Scott: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Time with Wife and Pets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Working with Dedicated People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Creating Positive Impact on </a:t>
            </a:r>
            <a:r>
              <a:rPr lang="en-US" sz="1600" dirty="0" smtClean="0">
                <a:solidFill>
                  <a:schemeClr val="bg2"/>
                </a:solidFill>
              </a:rPr>
              <a:t>	community</a:t>
            </a: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Opportunity to do work the right way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Love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Compassionate Service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Positivity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Recognize My Good Work </a:t>
            </a:r>
            <a:r>
              <a:rPr lang="en-US" sz="1600" dirty="0" smtClean="0">
                <a:solidFill>
                  <a:schemeClr val="bg2"/>
                </a:solidFill>
              </a:rPr>
              <a:t>but </a:t>
            </a:r>
            <a:r>
              <a:rPr lang="en-US" sz="1600" dirty="0">
                <a:solidFill>
                  <a:schemeClr val="bg2"/>
                </a:solidFill>
              </a:rPr>
              <a:t>avoid </a:t>
            </a:r>
            <a:r>
              <a:rPr lang="en-US" sz="1600" dirty="0" smtClean="0">
                <a:solidFill>
                  <a:schemeClr val="bg2"/>
                </a:solidFill>
              </a:rPr>
              <a:t>	effusive </a:t>
            </a:r>
            <a:r>
              <a:rPr lang="en-US" sz="1600" dirty="0">
                <a:solidFill>
                  <a:schemeClr val="bg2"/>
                </a:solidFill>
              </a:rPr>
              <a:t>praise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Animals – Africa - Music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1" y="60036"/>
            <a:ext cx="7313613" cy="8125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/>
              <a:t>Characteristics of those who </a:t>
            </a:r>
            <a:r>
              <a:rPr lang="en-US" sz="2000" u="sng" dirty="0" smtClean="0"/>
              <a:t>support Scott:</a:t>
            </a:r>
            <a:endParaRPr lang="en-US" sz="2000" u="sng" dirty="0"/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Hard Worker	Compassionate	Global Thinker	Honest </a:t>
            </a:r>
            <a:r>
              <a:rPr lang="en-US" sz="1600" dirty="0" smtClean="0">
                <a:solidFill>
                  <a:schemeClr val="bg2"/>
                </a:solidFill>
              </a:rPr>
              <a:t>	Dedicated	Respectful</a:t>
            </a:r>
            <a:r>
              <a:rPr lang="en-US" sz="1600" dirty="0">
                <a:solidFill>
                  <a:schemeClr val="bg2"/>
                </a:solidFill>
              </a:rPr>
              <a:t>	Open to Ideas	</a:t>
            </a:r>
            <a:r>
              <a:rPr lang="en-US" sz="1600" dirty="0" smtClean="0">
                <a:solidFill>
                  <a:schemeClr val="bg2"/>
                </a:solidFill>
              </a:rPr>
              <a:t>Funny	Analytical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50924" y="3470563"/>
            <a:ext cx="2743200" cy="29731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/>
              <a:t>Supports needed to stay happy: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Give Feedback or Guiding Questions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Providing Time to Process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Allowing Space to </a:t>
            </a:r>
            <a:r>
              <a:rPr lang="en-US" sz="1600" dirty="0" smtClean="0">
                <a:solidFill>
                  <a:schemeClr val="bg2"/>
                </a:solidFill>
              </a:rPr>
              <a:t>	complete </a:t>
            </a:r>
            <a:r>
              <a:rPr lang="en-US" sz="1600" dirty="0">
                <a:solidFill>
                  <a:schemeClr val="bg2"/>
                </a:solidFill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Checking in on Progress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Demonstrate Trust and </a:t>
            </a:r>
            <a:r>
              <a:rPr lang="en-US" sz="1600" dirty="0" smtClean="0">
                <a:solidFill>
                  <a:schemeClr val="bg2"/>
                </a:solidFill>
              </a:rPr>
              <a:t>	support</a:t>
            </a: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</a:rPr>
              <a:t>Timelines and Action </a:t>
            </a:r>
            <a:r>
              <a:rPr lang="en-US" sz="1600" dirty="0" smtClean="0">
                <a:solidFill>
                  <a:schemeClr val="bg2"/>
                </a:solidFill>
              </a:rPr>
              <a:t>	items </a:t>
            </a:r>
            <a:r>
              <a:rPr lang="en-US" sz="1600" dirty="0">
                <a:solidFill>
                  <a:schemeClr val="bg2"/>
                </a:solidFill>
              </a:rPr>
              <a:t>are helpful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50" y="977106"/>
            <a:ext cx="4031673" cy="200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80" y="1091773"/>
            <a:ext cx="2515694" cy="33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</TotalTime>
  <Words>53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Vapor Trail</vt:lpstr>
      <vt:lpstr>What people like and admire about Scott: Knowledgeable Empowering Animal Advocate Honest Resource Loyal Professional Passion And Compassion</vt:lpstr>
    </vt:vector>
  </TitlesOfParts>
  <Company>Driscoll Childrens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Person</dc:creator>
  <cp:lastModifiedBy>Scott Person</cp:lastModifiedBy>
  <cp:revision>3</cp:revision>
  <dcterms:created xsi:type="dcterms:W3CDTF">2019-09-30T18:44:18Z</dcterms:created>
  <dcterms:modified xsi:type="dcterms:W3CDTF">2019-10-10T13:15:54Z</dcterms:modified>
</cp:coreProperties>
</file>