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B74-33A6-4500-917F-A3D39865E7E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F4F6-F398-481C-B25A-459D4D0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9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B74-33A6-4500-917F-A3D39865E7E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F4F6-F398-481C-B25A-459D4D0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7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B74-33A6-4500-917F-A3D39865E7E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F4F6-F398-481C-B25A-459D4D0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9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B74-33A6-4500-917F-A3D39865E7E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F4F6-F398-481C-B25A-459D4D0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0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B74-33A6-4500-917F-A3D39865E7E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F4F6-F398-481C-B25A-459D4D0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5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B74-33A6-4500-917F-A3D39865E7E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F4F6-F398-481C-B25A-459D4D0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1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B74-33A6-4500-917F-A3D39865E7E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F4F6-F398-481C-B25A-459D4D0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9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B74-33A6-4500-917F-A3D39865E7E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F4F6-F398-481C-B25A-459D4D0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1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B74-33A6-4500-917F-A3D39865E7E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F4F6-F398-481C-B25A-459D4D0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0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B74-33A6-4500-917F-A3D39865E7E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F4F6-F398-481C-B25A-459D4D0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3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B74-33A6-4500-917F-A3D39865E7E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F4F6-F398-481C-B25A-459D4D0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1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52B74-33A6-4500-917F-A3D39865E7E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6F4F6-F398-481C-B25A-459D4D0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0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ved=2ahUKEwj24PmBsN_jAhVKXKwKHbMSCBUQjRx6BAgBEAU&amp;url=https://www.istockphoto.com/illustrations/smartboard&amp;psig=AOvVaw3CXM9cUwEQNNU5b5NrN2wl&amp;ust=156466995457461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smartboard backgrounds fre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06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482c7543-8f37-4b2c-b758-af438d117ee8@namprd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58900" y="1308099"/>
            <a:ext cx="2158999" cy="1676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TextBox 3"/>
          <p:cNvSpPr txBox="1"/>
          <p:nvPr/>
        </p:nvSpPr>
        <p:spPr>
          <a:xfrm>
            <a:off x="1447800" y="3505200"/>
            <a:ext cx="1981200" cy="203132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Like and Admire</a:t>
            </a:r>
          </a:p>
          <a:p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  <a:p>
            <a:pPr algn="ctr"/>
            <a:r>
              <a:rPr lang="en-US" sz="1200" dirty="0" smtClean="0">
                <a:latin typeface="Bradley Hand ITC" panose="03070402050302030203" pitchFamily="66" charset="0"/>
              </a:rPr>
              <a:t>Funny</a:t>
            </a:r>
          </a:p>
          <a:p>
            <a:pPr algn="ctr"/>
            <a:r>
              <a:rPr lang="en-US" sz="1200" dirty="0" smtClean="0">
                <a:latin typeface="Bradley Hand ITC" panose="03070402050302030203" pitchFamily="66" charset="0"/>
              </a:rPr>
              <a:t>Creative</a:t>
            </a:r>
          </a:p>
          <a:p>
            <a:pPr algn="ctr"/>
            <a:r>
              <a:rPr lang="en-US" sz="1200" dirty="0" smtClean="0">
                <a:latin typeface="Bradley Hand ITC" panose="03070402050302030203" pitchFamily="66" charset="0"/>
              </a:rPr>
              <a:t>Real</a:t>
            </a:r>
          </a:p>
          <a:p>
            <a:pPr algn="ctr"/>
            <a:r>
              <a:rPr lang="en-US" sz="1200" dirty="0" smtClean="0">
                <a:latin typeface="Bradley Hand ITC" panose="03070402050302030203" pitchFamily="66" charset="0"/>
              </a:rPr>
              <a:t>Engaging</a:t>
            </a:r>
          </a:p>
          <a:p>
            <a:pPr algn="ctr"/>
            <a:r>
              <a:rPr lang="en-US" sz="1200" dirty="0" smtClean="0">
                <a:latin typeface="Bradley Hand ITC" panose="03070402050302030203" pitchFamily="66" charset="0"/>
              </a:rPr>
              <a:t>Passionate about training</a:t>
            </a:r>
          </a:p>
          <a:p>
            <a:pPr algn="ctr"/>
            <a:r>
              <a:rPr lang="en-US" sz="1200" dirty="0" smtClean="0">
                <a:latin typeface="Bradley Hand ITC" panose="03070402050302030203" pitchFamily="66" charset="0"/>
              </a:rPr>
              <a:t>Knowledgeable</a:t>
            </a:r>
          </a:p>
          <a:p>
            <a:pPr algn="ctr"/>
            <a:r>
              <a:rPr lang="en-US" sz="1200" dirty="0" smtClean="0">
                <a:latin typeface="Bradley Hand ITC" panose="03070402050302030203" pitchFamily="66" charset="0"/>
              </a:rPr>
              <a:t>Professional</a:t>
            </a:r>
          </a:p>
          <a:p>
            <a:pPr algn="ctr"/>
            <a:r>
              <a:rPr lang="en-US" sz="1200" dirty="0" smtClean="0">
                <a:latin typeface="Bradley Hand ITC" panose="03070402050302030203" pitchFamily="66" charset="0"/>
              </a:rPr>
              <a:t>Caring</a:t>
            </a:r>
            <a:endParaRPr lang="en-US" sz="1200" dirty="0">
              <a:latin typeface="Bradley Hand ITC" panose="03070402050302030203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3509682"/>
            <a:ext cx="4191000" cy="218521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Important To</a:t>
            </a:r>
            <a:endPara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  <a:p>
            <a:endParaRPr lang="en-US" sz="1000" dirty="0">
              <a:latin typeface="Bradley Hand ITC" panose="03070402050302030203" pitchFamily="66" charset="0"/>
            </a:endParaRPr>
          </a:p>
          <a:p>
            <a:pPr algn="ctr"/>
            <a:r>
              <a:rPr lang="en-US" sz="1200" dirty="0" smtClean="0">
                <a:latin typeface="Bradley Hand ITC" panose="03070402050302030203" pitchFamily="66" charset="0"/>
              </a:rPr>
              <a:t>Seeing people have “Aha” moments</a:t>
            </a:r>
          </a:p>
          <a:p>
            <a:pPr algn="ctr"/>
            <a:r>
              <a:rPr lang="en-US" sz="1200" dirty="0" smtClean="0">
                <a:latin typeface="Bradley Hand ITC" panose="03070402050302030203" pitchFamily="66" charset="0"/>
              </a:rPr>
              <a:t>Impacting people’s lives through training</a:t>
            </a:r>
          </a:p>
          <a:p>
            <a:pPr algn="ctr"/>
            <a:r>
              <a:rPr lang="en-US" sz="1200" dirty="0" smtClean="0">
                <a:latin typeface="Bradley Hand ITC" panose="03070402050302030203" pitchFamily="66" charset="0"/>
              </a:rPr>
              <a:t>People laughing and having fun while learning</a:t>
            </a:r>
          </a:p>
          <a:p>
            <a:pPr algn="ctr"/>
            <a:r>
              <a:rPr lang="en-US" sz="1200" dirty="0" smtClean="0">
                <a:latin typeface="Bradley Hand ITC" panose="03070402050302030203" pitchFamily="66" charset="0"/>
              </a:rPr>
              <a:t>Hearing people share what they have learned with others</a:t>
            </a:r>
          </a:p>
          <a:p>
            <a:pPr algn="ctr"/>
            <a:r>
              <a:rPr lang="en-US" sz="1200" dirty="0" smtClean="0">
                <a:latin typeface="Bradley Hand ITC" panose="03070402050302030203" pitchFamily="66" charset="0"/>
              </a:rPr>
              <a:t>Hearing personal life stories of how training has impacted someone’s life</a:t>
            </a:r>
          </a:p>
          <a:p>
            <a:pPr algn="ctr"/>
            <a:r>
              <a:rPr lang="en-US" sz="1200" dirty="0" smtClean="0">
                <a:latin typeface="Bradley Hand ITC" panose="03070402050302030203" pitchFamily="66" charset="0"/>
              </a:rPr>
              <a:t>Learning new things to share with others (life long learner)</a:t>
            </a:r>
          </a:p>
          <a:p>
            <a:pPr algn="ctr"/>
            <a:r>
              <a:rPr lang="en-US" sz="1200" dirty="0" smtClean="0">
                <a:latin typeface="Bradley Hand ITC" panose="03070402050302030203" pitchFamily="66" charset="0"/>
              </a:rPr>
              <a:t>Participants that have a desire and passion to learn more and eager to put training into </a:t>
            </a:r>
            <a:r>
              <a:rPr lang="en-US" sz="1200" dirty="0" smtClean="0">
                <a:latin typeface="Bradley Hand ITC" panose="03070402050302030203" pitchFamily="66" charset="0"/>
              </a:rPr>
              <a:t>practice</a:t>
            </a:r>
            <a:endParaRPr lang="en-US" sz="1200" dirty="0">
              <a:latin typeface="Bradley Hand ITC" panose="03070402050302030203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1378117"/>
            <a:ext cx="4572000" cy="193899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Bradley Hand ITC" panose="03070402050302030203" pitchFamily="66" charset="0"/>
              </a:rPr>
              <a:t>If you have learned something or something has impacted you from training, please tell me.  It inspires me.</a:t>
            </a:r>
          </a:p>
          <a:p>
            <a:pPr algn="ctr"/>
            <a:endParaRPr lang="en-US" sz="1200" dirty="0" smtClean="0">
              <a:latin typeface="Bradley Hand ITC" panose="03070402050302030203" pitchFamily="66" charset="0"/>
            </a:endParaRPr>
          </a:p>
          <a:p>
            <a:pPr algn="ctr"/>
            <a:r>
              <a:rPr lang="en-US" sz="1200" dirty="0" smtClean="0">
                <a:latin typeface="Bradley Hand ITC" panose="03070402050302030203" pitchFamily="66" charset="0"/>
              </a:rPr>
              <a:t>Please tell me if you think there is something that I could improve upon, do or say differently to be more effective.  I value honest and direct(I don’t do hints well)feedback. I can handle it!</a:t>
            </a:r>
          </a:p>
          <a:p>
            <a:pPr algn="ctr"/>
            <a:endParaRPr lang="en-US" sz="1200" dirty="0">
              <a:latin typeface="Bradley Hand ITC" panose="03070402050302030203" pitchFamily="66" charset="0"/>
            </a:endParaRPr>
          </a:p>
          <a:p>
            <a:pPr algn="ctr"/>
            <a:r>
              <a:rPr lang="en-US" sz="1200" dirty="0" smtClean="0">
                <a:latin typeface="Bradley Hand ITC" panose="03070402050302030203" pitchFamily="66" charset="0"/>
              </a:rPr>
              <a:t>I love to tell stories to illustrate, however, this can cause me to lose track of time (especially if I’m passionate about a subject).  I may need a gentle reminder or signal to “land the plane” and move on.  </a:t>
            </a:r>
            <a:endParaRPr lang="en-US" sz="1200" dirty="0"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7400" y="5620871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TROY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1000" y="579739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38600" y="990600"/>
            <a:ext cx="3733800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Best Way to Support Me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253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195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OKDHS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Holifield, Troy</dc:creator>
  <cp:lastModifiedBy>Holifield, Troy</cp:lastModifiedBy>
  <cp:revision>20</cp:revision>
  <cp:lastPrinted>2019-07-31T17:19:01Z</cp:lastPrinted>
  <dcterms:created xsi:type="dcterms:W3CDTF">2019-07-31T14:16:56Z</dcterms:created>
  <dcterms:modified xsi:type="dcterms:W3CDTF">2019-07-31T19:26:14Z</dcterms:modified>
</cp:coreProperties>
</file>