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81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44237-E0C5-4211-BC64-6F882D22EB09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1BD2D-85B9-4DC7-B401-3E3E67D55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0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43CC09-3E8D-4D93-BDCA-BCE17182E7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684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new logo sans nam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1" y="152409"/>
            <a:ext cx="1515535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24051" y="985846"/>
            <a:ext cx="9652000" cy="1444625"/>
          </a:xfrm>
        </p:spPr>
        <p:txBody>
          <a:bodyPr/>
          <a:lstStyle>
            <a:lvl1pPr>
              <a:defRPr sz="290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24051" y="3427413"/>
            <a:ext cx="9652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b="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 b="0">
                <a:cs typeface="+mn-cs"/>
              </a:defRPr>
            </a:lvl1pPr>
          </a:lstStyle>
          <a:p>
            <a:pPr>
              <a:defRPr/>
            </a:pPr>
            <a:fld id="{EF534B63-CA6A-4AFF-B82D-DD7D045AD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1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©TLCPCP 2020 www.tlcpcp.com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5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1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©TLCPCP 2020 www.tlcpcp.com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5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1" y="228600"/>
            <a:ext cx="2514602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6697" y="228600"/>
            <a:ext cx="7342716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1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©TLCPCP 2020 www.tlcpcp.com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2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826696" y="228600"/>
            <a:ext cx="10060516" cy="617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1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©TLCPCP 2020 www.tlcpcp.com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60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99568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826696" y="1827217"/>
            <a:ext cx="10060516" cy="457358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1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©TLCPCP 2020 www.tlcpcp.com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295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703" y="1571635"/>
            <a:ext cx="10060516" cy="4573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64010" y="6400813"/>
            <a:ext cx="4354287" cy="457190"/>
          </a:xfrm>
        </p:spPr>
        <p:txBody>
          <a:bodyPr/>
          <a:lstStyle/>
          <a:p>
            <a:pPr>
              <a:defRPr/>
            </a:pPr>
            <a:r>
              <a:rPr lang="en-US"/>
              <a:t>©TLCPCP 2020 www.tlcpcp.com  </a:t>
            </a:r>
            <a:endParaRPr lang="en-US" sz="818" dirty="0"/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902105" y="6354775"/>
            <a:ext cx="2990217" cy="371473"/>
          </a:xfrm>
        </p:spPr>
        <p:txBody>
          <a:bodyPr/>
          <a:lstStyle>
            <a:lvl2pPr marL="61650" indent="0" algn="l">
              <a:buFont typeface="Arial" panose="020B0604020202020204" pitchFamily="34" charset="0"/>
              <a:buNone/>
              <a:defRPr sz="1023" baseline="0"/>
            </a:lvl2pPr>
          </a:lstStyle>
          <a:p>
            <a:pPr lvl="1"/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3894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85750"/>
            <a:ext cx="9956800" cy="76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1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©TLCPCP 2020 www.tlcpcp.com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2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290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1454"/>
            </a:lvl1pPr>
            <a:lvl2pPr marL="334485" indent="0">
              <a:buNone/>
              <a:defRPr sz="1315"/>
            </a:lvl2pPr>
            <a:lvl3pPr marL="668970" indent="0">
              <a:buNone/>
              <a:defRPr sz="1178"/>
            </a:lvl3pPr>
            <a:lvl4pPr marL="1003454" indent="0">
              <a:buNone/>
              <a:defRPr sz="1039"/>
            </a:lvl4pPr>
            <a:lvl5pPr marL="1337940" indent="0">
              <a:buNone/>
              <a:defRPr sz="1039"/>
            </a:lvl5pPr>
            <a:lvl6pPr marL="1672426" indent="0">
              <a:buNone/>
              <a:defRPr sz="1039"/>
            </a:lvl6pPr>
            <a:lvl7pPr marL="2006910" indent="0">
              <a:buNone/>
              <a:defRPr sz="1039"/>
            </a:lvl7pPr>
            <a:lvl8pPr marL="2341396" indent="0">
              <a:buNone/>
              <a:defRPr sz="1039"/>
            </a:lvl8pPr>
            <a:lvl9pPr marL="2675881" indent="0">
              <a:buNone/>
              <a:defRPr sz="10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1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©TLCPCP 2020 www.tlcpcp.com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3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688" y="1827217"/>
            <a:ext cx="4927600" cy="4573587"/>
          </a:xfrm>
        </p:spPr>
        <p:txBody>
          <a:bodyPr/>
          <a:lstStyle>
            <a:lvl1pPr>
              <a:defRPr sz="2078"/>
            </a:lvl1pPr>
            <a:lvl2pPr>
              <a:defRPr sz="1731"/>
            </a:lvl2pPr>
            <a:lvl3pPr>
              <a:defRPr sz="1454"/>
            </a:lvl3pPr>
            <a:lvl4pPr>
              <a:defRPr sz="1315"/>
            </a:lvl4pPr>
            <a:lvl5pPr>
              <a:defRPr sz="1315"/>
            </a:lvl5pPr>
            <a:lvl6pPr>
              <a:defRPr sz="1315"/>
            </a:lvl6pPr>
            <a:lvl7pPr>
              <a:defRPr sz="1315"/>
            </a:lvl7pPr>
            <a:lvl8pPr>
              <a:defRPr sz="1315"/>
            </a:lvl8pPr>
            <a:lvl9pPr>
              <a:defRPr sz="13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7496" y="1827217"/>
            <a:ext cx="4929716" cy="4573587"/>
          </a:xfrm>
        </p:spPr>
        <p:txBody>
          <a:bodyPr/>
          <a:lstStyle>
            <a:lvl1pPr>
              <a:defRPr sz="2078"/>
            </a:lvl1pPr>
            <a:lvl2pPr>
              <a:defRPr sz="1731"/>
            </a:lvl2pPr>
            <a:lvl3pPr>
              <a:defRPr sz="1454"/>
            </a:lvl3pPr>
            <a:lvl4pPr>
              <a:defRPr sz="1315"/>
            </a:lvl4pPr>
            <a:lvl5pPr>
              <a:defRPr sz="1315"/>
            </a:lvl5pPr>
            <a:lvl6pPr>
              <a:defRPr sz="1315"/>
            </a:lvl6pPr>
            <a:lvl7pPr>
              <a:defRPr sz="1315"/>
            </a:lvl7pPr>
            <a:lvl8pPr>
              <a:defRPr sz="1315"/>
            </a:lvl8pPr>
            <a:lvl9pPr>
              <a:defRPr sz="13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1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©TLCPCP 2020 www.tlcpcp.com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8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4"/>
            <a:ext cx="5386917" cy="639763"/>
          </a:xfrm>
        </p:spPr>
        <p:txBody>
          <a:bodyPr anchor="b"/>
          <a:lstStyle>
            <a:lvl1pPr marL="0" indent="0">
              <a:buNone/>
              <a:defRPr sz="1731" b="1"/>
            </a:lvl1pPr>
            <a:lvl2pPr marL="334485" indent="0">
              <a:buNone/>
              <a:defRPr sz="1454" b="1"/>
            </a:lvl2pPr>
            <a:lvl3pPr marL="668970" indent="0">
              <a:buNone/>
              <a:defRPr sz="1315" b="1"/>
            </a:lvl3pPr>
            <a:lvl4pPr marL="1003454" indent="0">
              <a:buNone/>
              <a:defRPr sz="1178" b="1"/>
            </a:lvl4pPr>
            <a:lvl5pPr marL="1337940" indent="0">
              <a:buNone/>
              <a:defRPr sz="1178" b="1"/>
            </a:lvl5pPr>
            <a:lvl6pPr marL="1672426" indent="0">
              <a:buNone/>
              <a:defRPr sz="1178" b="1"/>
            </a:lvl6pPr>
            <a:lvl7pPr marL="2006910" indent="0">
              <a:buNone/>
              <a:defRPr sz="1178" b="1"/>
            </a:lvl7pPr>
            <a:lvl8pPr marL="2341396" indent="0">
              <a:buNone/>
              <a:defRPr sz="1178" b="1"/>
            </a:lvl8pPr>
            <a:lvl9pPr marL="2675881" indent="0">
              <a:buNone/>
              <a:defRPr sz="11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8"/>
            <a:ext cx="5386917" cy="3951288"/>
          </a:xfrm>
        </p:spPr>
        <p:txBody>
          <a:bodyPr/>
          <a:lstStyle>
            <a:lvl1pPr>
              <a:defRPr sz="1731"/>
            </a:lvl1pPr>
            <a:lvl2pPr>
              <a:defRPr sz="1454"/>
            </a:lvl2pPr>
            <a:lvl3pPr>
              <a:defRPr sz="1315"/>
            </a:lvl3pPr>
            <a:lvl4pPr>
              <a:defRPr sz="1178"/>
            </a:lvl4pPr>
            <a:lvl5pPr>
              <a:defRPr sz="1178"/>
            </a:lvl5pPr>
            <a:lvl6pPr>
              <a:defRPr sz="1178"/>
            </a:lvl6pPr>
            <a:lvl7pPr>
              <a:defRPr sz="1178"/>
            </a:lvl7pPr>
            <a:lvl8pPr>
              <a:defRPr sz="1178"/>
            </a:lvl8pPr>
            <a:lvl9pPr>
              <a:defRPr sz="11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7" y="1535114"/>
            <a:ext cx="5389035" cy="639763"/>
          </a:xfrm>
        </p:spPr>
        <p:txBody>
          <a:bodyPr anchor="b"/>
          <a:lstStyle>
            <a:lvl1pPr marL="0" indent="0">
              <a:buNone/>
              <a:defRPr sz="1731" b="1"/>
            </a:lvl1pPr>
            <a:lvl2pPr marL="334485" indent="0">
              <a:buNone/>
              <a:defRPr sz="1454" b="1"/>
            </a:lvl2pPr>
            <a:lvl3pPr marL="668970" indent="0">
              <a:buNone/>
              <a:defRPr sz="1315" b="1"/>
            </a:lvl3pPr>
            <a:lvl4pPr marL="1003454" indent="0">
              <a:buNone/>
              <a:defRPr sz="1178" b="1"/>
            </a:lvl4pPr>
            <a:lvl5pPr marL="1337940" indent="0">
              <a:buNone/>
              <a:defRPr sz="1178" b="1"/>
            </a:lvl5pPr>
            <a:lvl6pPr marL="1672426" indent="0">
              <a:buNone/>
              <a:defRPr sz="1178" b="1"/>
            </a:lvl6pPr>
            <a:lvl7pPr marL="2006910" indent="0">
              <a:buNone/>
              <a:defRPr sz="1178" b="1"/>
            </a:lvl7pPr>
            <a:lvl8pPr marL="2341396" indent="0">
              <a:buNone/>
              <a:defRPr sz="1178" b="1"/>
            </a:lvl8pPr>
            <a:lvl9pPr marL="2675881" indent="0">
              <a:buNone/>
              <a:defRPr sz="11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7" y="2174878"/>
            <a:ext cx="5389035" cy="3951288"/>
          </a:xfrm>
        </p:spPr>
        <p:txBody>
          <a:bodyPr/>
          <a:lstStyle>
            <a:lvl1pPr>
              <a:defRPr sz="1731"/>
            </a:lvl1pPr>
            <a:lvl2pPr>
              <a:defRPr sz="1454"/>
            </a:lvl2pPr>
            <a:lvl3pPr>
              <a:defRPr sz="1315"/>
            </a:lvl3pPr>
            <a:lvl4pPr>
              <a:defRPr sz="1178"/>
            </a:lvl4pPr>
            <a:lvl5pPr>
              <a:defRPr sz="1178"/>
            </a:lvl5pPr>
            <a:lvl6pPr>
              <a:defRPr sz="1178"/>
            </a:lvl6pPr>
            <a:lvl7pPr>
              <a:defRPr sz="1178"/>
            </a:lvl7pPr>
            <a:lvl8pPr>
              <a:defRPr sz="1178"/>
            </a:lvl8pPr>
            <a:lvl9pPr>
              <a:defRPr sz="11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064001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©TLCPCP 2020 www.tlcpcp.com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1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©TLCPCP 2020 www.tlcpcp.com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64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1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©TLCPCP 2020 www.tlcpcp.com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2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2" y="273053"/>
            <a:ext cx="4011084" cy="1162051"/>
          </a:xfrm>
        </p:spPr>
        <p:txBody>
          <a:bodyPr/>
          <a:lstStyle>
            <a:lvl1pPr algn="l">
              <a:defRPr sz="145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2354"/>
            </a:lvl1pPr>
            <a:lvl2pPr>
              <a:defRPr sz="2078"/>
            </a:lvl2pPr>
            <a:lvl3pPr>
              <a:defRPr sz="1731"/>
            </a:lvl3pPr>
            <a:lvl4pPr>
              <a:defRPr sz="1454"/>
            </a:lvl4pPr>
            <a:lvl5pPr>
              <a:defRPr sz="1454"/>
            </a:lvl5pPr>
            <a:lvl6pPr>
              <a:defRPr sz="1454"/>
            </a:lvl6pPr>
            <a:lvl7pPr>
              <a:defRPr sz="1454"/>
            </a:lvl7pPr>
            <a:lvl8pPr>
              <a:defRPr sz="1454"/>
            </a:lvl8pPr>
            <a:lvl9pPr>
              <a:defRPr sz="14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2" y="1435108"/>
            <a:ext cx="4011084" cy="4691063"/>
          </a:xfrm>
        </p:spPr>
        <p:txBody>
          <a:bodyPr/>
          <a:lstStyle>
            <a:lvl1pPr marL="0" indent="0">
              <a:buNone/>
              <a:defRPr sz="1039"/>
            </a:lvl1pPr>
            <a:lvl2pPr marL="334485" indent="0">
              <a:buNone/>
              <a:defRPr sz="900"/>
            </a:lvl2pPr>
            <a:lvl3pPr marL="668970" indent="0">
              <a:buNone/>
              <a:defRPr sz="761"/>
            </a:lvl3pPr>
            <a:lvl4pPr marL="1003454" indent="0">
              <a:buNone/>
              <a:defRPr sz="693"/>
            </a:lvl4pPr>
            <a:lvl5pPr marL="1337940" indent="0">
              <a:buNone/>
              <a:defRPr sz="693"/>
            </a:lvl5pPr>
            <a:lvl6pPr marL="1672426" indent="0">
              <a:buNone/>
              <a:defRPr sz="693"/>
            </a:lvl6pPr>
            <a:lvl7pPr marL="2006910" indent="0">
              <a:buNone/>
              <a:defRPr sz="693"/>
            </a:lvl7pPr>
            <a:lvl8pPr marL="2341396" indent="0">
              <a:buNone/>
              <a:defRPr sz="693"/>
            </a:lvl8pPr>
            <a:lvl9pPr marL="2675881" indent="0">
              <a:buNone/>
              <a:defRPr sz="69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1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©TLCPCP 2020 www.tlcpcp.com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4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/>
          <a:lstStyle>
            <a:lvl1pPr algn="l">
              <a:defRPr sz="145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354"/>
            </a:lvl1pPr>
            <a:lvl2pPr marL="334485" indent="0">
              <a:buNone/>
              <a:defRPr sz="2078"/>
            </a:lvl2pPr>
            <a:lvl3pPr marL="668970" indent="0">
              <a:buNone/>
              <a:defRPr sz="1731"/>
            </a:lvl3pPr>
            <a:lvl4pPr marL="1003454" indent="0">
              <a:buNone/>
              <a:defRPr sz="1454"/>
            </a:lvl4pPr>
            <a:lvl5pPr marL="1337940" indent="0">
              <a:buNone/>
              <a:defRPr sz="1454"/>
            </a:lvl5pPr>
            <a:lvl6pPr marL="1672426" indent="0">
              <a:buNone/>
              <a:defRPr sz="1454"/>
            </a:lvl6pPr>
            <a:lvl7pPr marL="2006910" indent="0">
              <a:buNone/>
              <a:defRPr sz="1454"/>
            </a:lvl7pPr>
            <a:lvl8pPr marL="2341396" indent="0">
              <a:buNone/>
              <a:defRPr sz="1454"/>
            </a:lvl8pPr>
            <a:lvl9pPr marL="2675881" indent="0">
              <a:buNone/>
              <a:defRPr sz="145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5"/>
            <a:ext cx="7315200" cy="804863"/>
          </a:xfrm>
        </p:spPr>
        <p:txBody>
          <a:bodyPr/>
          <a:lstStyle>
            <a:lvl1pPr marL="0" indent="0">
              <a:buNone/>
              <a:defRPr sz="1039"/>
            </a:lvl1pPr>
            <a:lvl2pPr marL="334485" indent="0">
              <a:buNone/>
              <a:defRPr sz="900"/>
            </a:lvl2pPr>
            <a:lvl3pPr marL="668970" indent="0">
              <a:buNone/>
              <a:defRPr sz="761"/>
            </a:lvl3pPr>
            <a:lvl4pPr marL="1003454" indent="0">
              <a:buNone/>
              <a:defRPr sz="693"/>
            </a:lvl4pPr>
            <a:lvl5pPr marL="1337940" indent="0">
              <a:buNone/>
              <a:defRPr sz="693"/>
            </a:lvl5pPr>
            <a:lvl6pPr marL="1672426" indent="0">
              <a:buNone/>
              <a:defRPr sz="693"/>
            </a:lvl6pPr>
            <a:lvl7pPr marL="2006910" indent="0">
              <a:buNone/>
              <a:defRPr sz="693"/>
            </a:lvl7pPr>
            <a:lvl8pPr marL="2341396" indent="0">
              <a:buNone/>
              <a:defRPr sz="693"/>
            </a:lvl8pPr>
            <a:lvl9pPr marL="2675881" indent="0">
              <a:buNone/>
              <a:defRPr sz="69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1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©TLCPCP 2020 www.tlcpcp.com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9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6695" y="142875"/>
            <a:ext cx="995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96" y="1827217"/>
            <a:ext cx="10060516" cy="4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6" rIns="96653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1" y="6553200"/>
            <a:ext cx="425752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 b="0">
                <a:solidFill>
                  <a:srgbClr val="00339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©TLCPCP 2020 www.tlcpcp.com  </a:t>
            </a:r>
            <a:endParaRPr lang="en-US" dirty="0"/>
          </a:p>
        </p:txBody>
      </p:sp>
      <p:pic>
        <p:nvPicPr>
          <p:cNvPr id="2054" name="Picture 12" descr="new logo sans name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03200" y="152403"/>
            <a:ext cx="14224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293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31" b="1">
          <a:solidFill>
            <a:srgbClr val="003399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31" b="1">
          <a:solidFill>
            <a:srgbClr val="003399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31" b="1">
          <a:solidFill>
            <a:srgbClr val="003399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31" b="1">
          <a:solidFill>
            <a:srgbClr val="003399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31" b="1">
          <a:solidFill>
            <a:srgbClr val="003399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334485" algn="l" rtl="0" fontAlgn="base">
        <a:spcBef>
          <a:spcPct val="0"/>
        </a:spcBef>
        <a:spcAft>
          <a:spcPct val="0"/>
        </a:spcAft>
        <a:defRPr sz="2631" b="1">
          <a:solidFill>
            <a:srgbClr val="003399"/>
          </a:solidFill>
          <a:latin typeface="Calibri" pitchFamily="34" charset="0"/>
        </a:defRPr>
      </a:lvl6pPr>
      <a:lvl7pPr marL="668970" algn="l" rtl="0" fontAlgn="base">
        <a:spcBef>
          <a:spcPct val="0"/>
        </a:spcBef>
        <a:spcAft>
          <a:spcPct val="0"/>
        </a:spcAft>
        <a:defRPr sz="2631" b="1">
          <a:solidFill>
            <a:srgbClr val="003399"/>
          </a:solidFill>
          <a:latin typeface="Calibri" pitchFamily="34" charset="0"/>
        </a:defRPr>
      </a:lvl7pPr>
      <a:lvl8pPr marL="1003454" algn="l" rtl="0" fontAlgn="base">
        <a:spcBef>
          <a:spcPct val="0"/>
        </a:spcBef>
        <a:spcAft>
          <a:spcPct val="0"/>
        </a:spcAft>
        <a:defRPr sz="2631" b="1">
          <a:solidFill>
            <a:srgbClr val="003399"/>
          </a:solidFill>
          <a:latin typeface="Calibri" pitchFamily="34" charset="0"/>
        </a:defRPr>
      </a:lvl8pPr>
      <a:lvl9pPr marL="1337940" algn="l" rtl="0" fontAlgn="base">
        <a:spcBef>
          <a:spcPct val="0"/>
        </a:spcBef>
        <a:spcAft>
          <a:spcPct val="0"/>
        </a:spcAft>
        <a:defRPr sz="2631" b="1">
          <a:solidFill>
            <a:srgbClr val="003399"/>
          </a:solidFill>
          <a:latin typeface="Calibri" pitchFamily="34" charset="0"/>
        </a:defRPr>
      </a:lvl9pPr>
    </p:titleStyle>
    <p:bodyStyle>
      <a:lvl1pPr marL="250864" indent="-250864" algn="l" rtl="0" eaLnBrk="0" fontAlgn="base" hangingPunct="0">
        <a:spcBef>
          <a:spcPct val="0"/>
        </a:spcBef>
        <a:spcAft>
          <a:spcPct val="0"/>
        </a:spcAft>
        <a:buClr>
          <a:srgbClr val="003399"/>
        </a:buClr>
        <a:buChar char="•"/>
        <a:defRPr sz="2146">
          <a:solidFill>
            <a:srgbClr val="003399"/>
          </a:solidFill>
          <a:latin typeface="+mn-lt"/>
          <a:ea typeface="MS PGothic" pitchFamily="34" charset="-128"/>
          <a:cs typeface="ＭＳ Ｐゴシック" charset="0"/>
        </a:defRPr>
      </a:lvl1pPr>
      <a:lvl2pPr marL="543538" indent="-209054" algn="l" rtl="0" eaLnBrk="0" fontAlgn="base" hangingPunct="0">
        <a:spcBef>
          <a:spcPct val="0"/>
        </a:spcBef>
        <a:spcAft>
          <a:spcPct val="0"/>
        </a:spcAft>
        <a:buClr>
          <a:srgbClr val="003399"/>
        </a:buClr>
        <a:buSzPct val="40000"/>
        <a:buFont typeface="Wingdings" pitchFamily="2" charset="2"/>
        <a:buChar char="Ø"/>
        <a:defRPr sz="1800">
          <a:solidFill>
            <a:srgbClr val="003399"/>
          </a:solidFill>
          <a:latin typeface="+mn-lt"/>
          <a:ea typeface="MS PGothic" pitchFamily="34" charset="-128"/>
        </a:defRPr>
      </a:lvl2pPr>
      <a:lvl3pPr marL="836212" indent="-167243" algn="l" rtl="0" eaLnBrk="0" fontAlgn="base" hangingPunct="0">
        <a:spcBef>
          <a:spcPct val="0"/>
        </a:spcBef>
        <a:spcAft>
          <a:spcPct val="0"/>
        </a:spcAft>
        <a:buClr>
          <a:srgbClr val="003399"/>
        </a:buClr>
        <a:buSzPct val="75000"/>
        <a:buChar char="•"/>
        <a:defRPr sz="1592">
          <a:solidFill>
            <a:srgbClr val="003399"/>
          </a:solidFill>
          <a:latin typeface="+mn-lt"/>
          <a:ea typeface="MS PGothic" pitchFamily="34" charset="-128"/>
        </a:defRPr>
      </a:lvl3pPr>
      <a:lvl4pPr marL="1170698" indent="-167243" algn="l" rtl="0" eaLnBrk="0" fontAlgn="base" hangingPunct="0">
        <a:spcBef>
          <a:spcPct val="0"/>
        </a:spcBef>
        <a:spcAft>
          <a:spcPct val="0"/>
        </a:spcAft>
        <a:buClr>
          <a:srgbClr val="003399"/>
        </a:buClr>
        <a:buSzPct val="75000"/>
        <a:buChar char="•"/>
        <a:defRPr sz="1384">
          <a:solidFill>
            <a:srgbClr val="003399"/>
          </a:solidFill>
          <a:latin typeface="+mn-lt"/>
          <a:ea typeface="MS PGothic" pitchFamily="34" charset="-128"/>
        </a:defRPr>
      </a:lvl4pPr>
      <a:lvl5pPr marL="1505183" indent="-167243" algn="l" rtl="0" eaLnBrk="0" fontAlgn="base" hangingPunct="0">
        <a:spcBef>
          <a:spcPct val="0"/>
        </a:spcBef>
        <a:spcAft>
          <a:spcPct val="0"/>
        </a:spcAft>
        <a:buClr>
          <a:srgbClr val="003399"/>
        </a:buClr>
        <a:buSzPct val="75000"/>
        <a:buChar char="•"/>
        <a:defRPr sz="1384">
          <a:solidFill>
            <a:srgbClr val="003399"/>
          </a:solidFill>
          <a:latin typeface="+mn-lt"/>
          <a:ea typeface="MS PGothic" pitchFamily="34" charset="-128"/>
        </a:defRPr>
      </a:lvl5pPr>
      <a:lvl6pPr marL="1839668" indent="-167243" algn="l" rtl="0" fontAlgn="base">
        <a:spcBef>
          <a:spcPct val="0"/>
        </a:spcBef>
        <a:spcAft>
          <a:spcPct val="0"/>
        </a:spcAft>
        <a:buClr>
          <a:srgbClr val="003399"/>
        </a:buClr>
        <a:buSzPct val="75000"/>
        <a:buChar char="•"/>
        <a:defRPr sz="1384">
          <a:solidFill>
            <a:srgbClr val="003399"/>
          </a:solidFill>
          <a:latin typeface="+mn-lt"/>
        </a:defRPr>
      </a:lvl6pPr>
      <a:lvl7pPr marL="2174153" indent="-167243" algn="l" rtl="0" fontAlgn="base">
        <a:spcBef>
          <a:spcPct val="0"/>
        </a:spcBef>
        <a:spcAft>
          <a:spcPct val="0"/>
        </a:spcAft>
        <a:buClr>
          <a:srgbClr val="003399"/>
        </a:buClr>
        <a:buSzPct val="75000"/>
        <a:buChar char="•"/>
        <a:defRPr sz="1384">
          <a:solidFill>
            <a:srgbClr val="003399"/>
          </a:solidFill>
          <a:latin typeface="+mn-lt"/>
        </a:defRPr>
      </a:lvl7pPr>
      <a:lvl8pPr marL="2508638" indent="-167243" algn="l" rtl="0" fontAlgn="base">
        <a:spcBef>
          <a:spcPct val="0"/>
        </a:spcBef>
        <a:spcAft>
          <a:spcPct val="0"/>
        </a:spcAft>
        <a:buClr>
          <a:srgbClr val="003399"/>
        </a:buClr>
        <a:buSzPct val="75000"/>
        <a:buChar char="•"/>
        <a:defRPr sz="1384">
          <a:solidFill>
            <a:srgbClr val="003399"/>
          </a:solidFill>
          <a:latin typeface="+mn-lt"/>
        </a:defRPr>
      </a:lvl8pPr>
      <a:lvl9pPr marL="2843123" indent="-167243" algn="l" rtl="0" fontAlgn="base">
        <a:spcBef>
          <a:spcPct val="0"/>
        </a:spcBef>
        <a:spcAft>
          <a:spcPct val="0"/>
        </a:spcAft>
        <a:buClr>
          <a:srgbClr val="003399"/>
        </a:buClr>
        <a:buSzPct val="75000"/>
        <a:buChar char="•"/>
        <a:defRPr sz="1384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668970" rtl="0" eaLnBrk="1" latinLnBrk="0" hangingPunct="1">
        <a:defRPr sz="1315" kern="1200">
          <a:solidFill>
            <a:schemeClr val="tx1"/>
          </a:solidFill>
          <a:latin typeface="+mn-lt"/>
          <a:ea typeface="+mn-ea"/>
          <a:cs typeface="+mn-cs"/>
        </a:defRPr>
      </a:lvl1pPr>
      <a:lvl2pPr marL="334485" algn="l" defTabSz="668970" rtl="0" eaLnBrk="1" latinLnBrk="0" hangingPunct="1">
        <a:defRPr sz="1315" kern="1200">
          <a:solidFill>
            <a:schemeClr val="tx1"/>
          </a:solidFill>
          <a:latin typeface="+mn-lt"/>
          <a:ea typeface="+mn-ea"/>
          <a:cs typeface="+mn-cs"/>
        </a:defRPr>
      </a:lvl2pPr>
      <a:lvl3pPr marL="668970" algn="l" defTabSz="668970" rtl="0" eaLnBrk="1" latinLnBrk="0" hangingPunct="1">
        <a:defRPr sz="1315" kern="1200">
          <a:solidFill>
            <a:schemeClr val="tx1"/>
          </a:solidFill>
          <a:latin typeface="+mn-lt"/>
          <a:ea typeface="+mn-ea"/>
          <a:cs typeface="+mn-cs"/>
        </a:defRPr>
      </a:lvl3pPr>
      <a:lvl4pPr marL="1003454" algn="l" defTabSz="668970" rtl="0" eaLnBrk="1" latinLnBrk="0" hangingPunct="1">
        <a:defRPr sz="1315" kern="1200">
          <a:solidFill>
            <a:schemeClr val="tx1"/>
          </a:solidFill>
          <a:latin typeface="+mn-lt"/>
          <a:ea typeface="+mn-ea"/>
          <a:cs typeface="+mn-cs"/>
        </a:defRPr>
      </a:lvl4pPr>
      <a:lvl5pPr marL="1337940" algn="l" defTabSz="668970" rtl="0" eaLnBrk="1" latinLnBrk="0" hangingPunct="1">
        <a:defRPr sz="1315" kern="1200">
          <a:solidFill>
            <a:schemeClr val="tx1"/>
          </a:solidFill>
          <a:latin typeface="+mn-lt"/>
          <a:ea typeface="+mn-ea"/>
          <a:cs typeface="+mn-cs"/>
        </a:defRPr>
      </a:lvl5pPr>
      <a:lvl6pPr marL="1672426" algn="l" defTabSz="668970" rtl="0" eaLnBrk="1" latinLnBrk="0" hangingPunct="1">
        <a:defRPr sz="1315" kern="1200">
          <a:solidFill>
            <a:schemeClr val="tx1"/>
          </a:solidFill>
          <a:latin typeface="+mn-lt"/>
          <a:ea typeface="+mn-ea"/>
          <a:cs typeface="+mn-cs"/>
        </a:defRPr>
      </a:lvl6pPr>
      <a:lvl7pPr marL="2006910" algn="l" defTabSz="668970" rtl="0" eaLnBrk="1" latinLnBrk="0" hangingPunct="1">
        <a:defRPr sz="1315" kern="1200">
          <a:solidFill>
            <a:schemeClr val="tx1"/>
          </a:solidFill>
          <a:latin typeface="+mn-lt"/>
          <a:ea typeface="+mn-ea"/>
          <a:cs typeface="+mn-cs"/>
        </a:defRPr>
      </a:lvl7pPr>
      <a:lvl8pPr marL="2341396" algn="l" defTabSz="668970" rtl="0" eaLnBrk="1" latinLnBrk="0" hangingPunct="1">
        <a:defRPr sz="1315" kern="1200">
          <a:solidFill>
            <a:schemeClr val="tx1"/>
          </a:solidFill>
          <a:latin typeface="+mn-lt"/>
          <a:ea typeface="+mn-ea"/>
          <a:cs typeface="+mn-cs"/>
        </a:defRPr>
      </a:lvl8pPr>
      <a:lvl9pPr marL="2675881" algn="l" defTabSz="668970" rtl="0" eaLnBrk="1" latinLnBrk="0" hangingPunct="1">
        <a:defRPr sz="13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54570" y="140570"/>
            <a:ext cx="7350919" cy="500063"/>
          </a:xfrm>
        </p:spPr>
        <p:txBody>
          <a:bodyPr/>
          <a:lstStyle/>
          <a:p>
            <a:r>
              <a:rPr lang="en-US" sz="3375" b="0" dirty="0">
                <a:solidFill>
                  <a:schemeClr val="tx1"/>
                </a:solidFill>
              </a:rPr>
              <a:t>Amber’s one page trainer description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16293" y="640633"/>
            <a:ext cx="5884481" cy="599751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Like and admire</a:t>
            </a:r>
          </a:p>
          <a:p>
            <a:pPr eaLnBrk="1" fontAlgn="t" hangingPunct="1"/>
            <a:r>
              <a:rPr lang="en-US" sz="2400" dirty="0">
                <a:solidFill>
                  <a:schemeClr val="tx1"/>
                </a:solidFill>
              </a:rPr>
              <a:t>Positive approach</a:t>
            </a:r>
          </a:p>
          <a:p>
            <a:pPr eaLnBrk="1" fontAlgn="t" hangingPunct="1"/>
            <a:r>
              <a:rPr lang="en-US" sz="2400" dirty="0">
                <a:solidFill>
                  <a:schemeClr val="tx1"/>
                </a:solidFill>
              </a:rPr>
              <a:t>Open-minded</a:t>
            </a:r>
          </a:p>
          <a:p>
            <a:pPr eaLnBrk="1" fontAlgn="t" hangingPunct="1"/>
            <a:r>
              <a:rPr lang="en-US" sz="2400" dirty="0">
                <a:solidFill>
                  <a:schemeClr val="tx1"/>
                </a:solidFill>
              </a:rPr>
              <a:t>Nonjudgmental</a:t>
            </a:r>
          </a:p>
          <a:p>
            <a:pPr eaLnBrk="1" fontAlgn="t" hangingPunct="1"/>
            <a:r>
              <a:rPr lang="en-US" sz="2400" dirty="0">
                <a:solidFill>
                  <a:schemeClr val="tx1"/>
                </a:solidFill>
              </a:rPr>
              <a:t>Fun to train with</a:t>
            </a:r>
          </a:p>
          <a:p>
            <a:pPr eaLnBrk="1" fontAlgn="t" hangingPunct="1"/>
            <a:r>
              <a:rPr lang="en-US" sz="2400" dirty="0">
                <a:solidFill>
                  <a:schemeClr val="tx1"/>
                </a:solidFill>
              </a:rPr>
              <a:t>My stories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How best to support me</a:t>
            </a:r>
          </a:p>
          <a:p>
            <a:r>
              <a:rPr lang="en-US" sz="2400" dirty="0">
                <a:solidFill>
                  <a:schemeClr val="tx1"/>
                </a:solidFill>
                <a:ea typeface="Batang" panose="02030600000101010101" pitchFamily="18" charset="-127"/>
              </a:rPr>
              <a:t>Co-trainer jump in and help with explaining content.</a:t>
            </a:r>
          </a:p>
          <a:p>
            <a:r>
              <a:rPr lang="en-US" sz="2400" dirty="0">
                <a:solidFill>
                  <a:schemeClr val="tx1"/>
                </a:solidFill>
                <a:ea typeface="Batang" panose="02030600000101010101" pitchFamily="18" charset="-127"/>
              </a:rPr>
              <a:t>Give me pointers for the next round of trainings on what I could do better and what I should keep doing. </a:t>
            </a:r>
          </a:p>
          <a:p>
            <a:r>
              <a:rPr lang="en-US" sz="2400" dirty="0">
                <a:solidFill>
                  <a:schemeClr val="tx1"/>
                </a:solidFill>
                <a:ea typeface="Batang" panose="02030600000101010101" pitchFamily="18" charset="-127"/>
              </a:rPr>
              <a:t>Stick to the timeline-if you go over your time it will stress me out.</a:t>
            </a:r>
          </a:p>
        </p:txBody>
      </p:sp>
      <p:sp>
        <p:nvSpPr>
          <p:cNvPr id="16" name="Content Placeholder 13"/>
          <p:cNvSpPr txBox="1">
            <a:spLocks/>
          </p:cNvSpPr>
          <p:nvPr/>
        </p:nvSpPr>
        <p:spPr bwMode="auto">
          <a:xfrm>
            <a:off x="6624638" y="640633"/>
            <a:ext cx="5251068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2" tIns="45306" rIns="90612" bIns="45306" numCol="1" anchor="t" anchorCtr="0" compatLnSpc="1">
            <a:prstTxWarp prst="textNoShape">
              <a:avLst/>
            </a:prstTxWarp>
          </a:bodyPr>
          <a:lstStyle>
            <a:lvl1pPr marL="267588" indent="-2675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Char char="•"/>
              <a:defRPr sz="2289">
                <a:solidFill>
                  <a:srgbClr val="003399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579774" indent="-222991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40000"/>
              <a:buFont typeface="Wingdings" pitchFamily="2" charset="2"/>
              <a:buChar char="Ø"/>
              <a:defRPr sz="1920">
                <a:solidFill>
                  <a:srgbClr val="003399"/>
                </a:solidFill>
                <a:latin typeface="+mn-lt"/>
                <a:ea typeface="MS PGothic" pitchFamily="34" charset="-128"/>
              </a:defRPr>
            </a:lvl2pPr>
            <a:lvl3pPr marL="891959" indent="-17839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75000"/>
              <a:buChar char="•"/>
              <a:defRPr sz="1698">
                <a:solidFill>
                  <a:srgbClr val="003399"/>
                </a:solidFill>
                <a:latin typeface="+mn-lt"/>
                <a:ea typeface="MS PGothic" pitchFamily="34" charset="-128"/>
              </a:defRPr>
            </a:lvl3pPr>
            <a:lvl4pPr marL="1248744" indent="-17839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75000"/>
              <a:buChar char="•"/>
              <a:defRPr sz="1476">
                <a:solidFill>
                  <a:srgbClr val="003399"/>
                </a:solidFill>
                <a:latin typeface="+mn-lt"/>
                <a:ea typeface="MS PGothic" pitchFamily="34" charset="-128"/>
              </a:defRPr>
            </a:lvl4pPr>
            <a:lvl5pPr marL="1605529" indent="-17839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75000"/>
              <a:buChar char="•"/>
              <a:defRPr sz="1476">
                <a:solidFill>
                  <a:srgbClr val="003399"/>
                </a:solidFill>
                <a:latin typeface="+mn-lt"/>
                <a:ea typeface="MS PGothic" pitchFamily="34" charset="-128"/>
              </a:defRPr>
            </a:lvl5pPr>
            <a:lvl6pPr marL="1962312" indent="-178393" algn="l" rtl="0" fontAlgn="base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75000"/>
              <a:buChar char="•"/>
              <a:defRPr sz="1476">
                <a:solidFill>
                  <a:srgbClr val="003399"/>
                </a:solidFill>
                <a:latin typeface="+mn-lt"/>
              </a:defRPr>
            </a:lvl6pPr>
            <a:lvl7pPr marL="2319096" indent="-178393" algn="l" rtl="0" fontAlgn="base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75000"/>
              <a:buChar char="•"/>
              <a:defRPr sz="1476">
                <a:solidFill>
                  <a:srgbClr val="003399"/>
                </a:solidFill>
                <a:latin typeface="+mn-lt"/>
              </a:defRPr>
            </a:lvl7pPr>
            <a:lvl8pPr marL="2675880" indent="-178393" algn="l" rtl="0" fontAlgn="base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75000"/>
              <a:buChar char="•"/>
              <a:defRPr sz="1476">
                <a:solidFill>
                  <a:srgbClr val="003399"/>
                </a:solidFill>
                <a:latin typeface="+mn-lt"/>
              </a:defRPr>
            </a:lvl8pPr>
            <a:lvl9pPr marL="3032665" indent="-178393" algn="l" rtl="0" fontAlgn="base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75000"/>
              <a:buChar char="•"/>
              <a:defRPr sz="1476">
                <a:solidFill>
                  <a:srgbClr val="003399"/>
                </a:solidFill>
                <a:latin typeface="+mn-lt"/>
              </a:defRPr>
            </a:lvl9pPr>
          </a:lstStyle>
          <a:p>
            <a:pPr marL="0" indent="0" defTabSz="857250">
              <a:buNone/>
            </a:pPr>
            <a:r>
              <a:rPr lang="en-US" sz="2400" kern="0" dirty="0">
                <a:solidFill>
                  <a:srgbClr val="000000"/>
                </a:solidFill>
                <a:latin typeface="Calibri"/>
              </a:rPr>
              <a:t>Important to me</a:t>
            </a:r>
          </a:p>
          <a:p>
            <a:pPr marL="250864" indent="-250864" defTabSz="857250"/>
            <a:r>
              <a:rPr lang="en-US" sz="2400" kern="0" dirty="0">
                <a:solidFill>
                  <a:srgbClr val="000000"/>
                </a:solidFill>
                <a:latin typeface="Calibri"/>
              </a:rPr>
              <a:t>People use what they learn from this class to make a difference in someone’s life that they support.</a:t>
            </a:r>
          </a:p>
          <a:p>
            <a:pPr marL="250864" indent="-250864" defTabSz="857250"/>
            <a:r>
              <a:rPr lang="en-US" sz="2400" kern="0" dirty="0">
                <a:solidFill>
                  <a:srgbClr val="000000"/>
                </a:solidFill>
                <a:latin typeface="Calibri"/>
              </a:rPr>
              <a:t>People have fun when participating in the learning process.</a:t>
            </a:r>
          </a:p>
          <a:p>
            <a:pPr marL="250864" indent="-250864" defTabSz="857250"/>
            <a:r>
              <a:rPr lang="en-US" sz="2400" kern="0" dirty="0">
                <a:solidFill>
                  <a:srgbClr val="000000"/>
                </a:solidFill>
                <a:latin typeface="Calibri"/>
              </a:rPr>
              <a:t>Participation so you get more out of the class. </a:t>
            </a:r>
          </a:p>
          <a:p>
            <a:pPr marL="250864" indent="-250864" defTabSz="857250"/>
            <a:r>
              <a:rPr lang="en-US" sz="2400" kern="0" dirty="0">
                <a:solidFill>
                  <a:srgbClr val="000000"/>
                </a:solidFill>
                <a:latin typeface="Calibri"/>
              </a:rPr>
              <a:t>That people feel comfortable to ask questions.</a:t>
            </a:r>
          </a:p>
          <a:p>
            <a:pPr marL="250864" indent="-250864" defTabSz="857250"/>
            <a:r>
              <a:rPr lang="en-US" sz="2400" kern="0" dirty="0">
                <a:solidFill>
                  <a:srgbClr val="000000"/>
                </a:solidFill>
                <a:latin typeface="Calibri"/>
              </a:rPr>
              <a:t>The learners get excited about what they are learning.</a:t>
            </a:r>
          </a:p>
        </p:txBody>
      </p:sp>
    </p:spTree>
    <p:extLst>
      <p:ext uri="{BB962C8B-B14F-4D97-AF65-F5344CB8AC3E}">
        <p14:creationId xmlns:p14="http://schemas.microsoft.com/office/powerpoint/2010/main" val="2936024162"/>
      </p:ext>
    </p:extLst>
  </p:cSld>
  <p:clrMapOvr>
    <a:masterClrMapping/>
  </p:clrMapOvr>
</p:sld>
</file>

<file path=ppt/theme/theme1.xml><?xml version="1.0" encoding="utf-8"?>
<a:theme xmlns:a="http://schemas.openxmlformats.org/drawingml/2006/main" name="14_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130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14_Eclipse</vt:lpstr>
      <vt:lpstr>Amber’s one page trainer description</vt:lpstr>
    </vt:vector>
  </TitlesOfParts>
  <Company>State of MN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Amber’s one page trainer description</dc:title>
  <dc:creator>Maki, Amber L (DHS)</dc:creator>
  <cp:lastModifiedBy>Maki, Amber L (DHS)</cp:lastModifiedBy>
  <cp:revision>1</cp:revision>
  <dcterms:created xsi:type="dcterms:W3CDTF">2023-08-30T14:13:02Z</dcterms:created>
  <dcterms:modified xsi:type="dcterms:W3CDTF">2023-08-30T14:14:15Z</dcterms:modified>
</cp:coreProperties>
</file>